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3" r:id="rId2"/>
  </p:sldMasterIdLst>
  <p:notesMasterIdLst>
    <p:notesMasterId r:id="rId4"/>
  </p:notesMasterIdLst>
  <p:sldIdLst>
    <p:sldId id="258" r:id="rId3"/>
  </p:sldIdLst>
  <p:sldSz cx="43891200" cy="32918400"/>
  <p:notesSz cx="6858000" cy="9144000"/>
  <p:embeddedFontLst>
    <p:embeddedFont>
      <p:font typeface="Times" panose="02020603050405020304" pitchFamily="18" charset="0"/>
      <p:regular r:id="rId5"/>
      <p:bold r:id="rId6"/>
      <p:italic r:id="rId7"/>
      <p:boldItalic r:id="rId8"/>
    </p:embeddedFont>
    <p:embeddedFont>
      <p:font typeface="Tahoma" panose="020B0604030504040204" pitchFamily="34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i, Xiaolei [FSHNA]" initials="SX[" lastIdx="10" clrIdx="0">
    <p:extLst>
      <p:ext uri="{19B8F6BF-5375-455C-9EA6-DF929625EA0E}">
        <p15:presenceInfo xmlns:p15="http://schemas.microsoft.com/office/powerpoint/2012/main" userId="S-1-5-21-1659004503-1450960922-1606980848-8928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60"/>
  </p:normalViewPr>
  <p:slideViewPr>
    <p:cSldViewPr snapToGrid="0" snapToObjects="1">
      <p:cViewPr varScale="1">
        <p:scale>
          <a:sx n="23" d="100"/>
          <a:sy n="23" d="100"/>
        </p:scale>
        <p:origin x="1020" y="114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commentAuthors" Target="commentAuthors.xml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A0DCC6D3-751B-4481-B4B5-E63C756D53F6}"/>
    <pc:docChg chg="modSld">
      <pc:chgData name="" userId="" providerId="" clId="Web-{A0DCC6D3-751B-4481-B4B5-E63C756D53F6}" dt="2018-03-31T01:42:44.592" v="123"/>
      <pc:docMkLst>
        <pc:docMk/>
      </pc:docMkLst>
      <pc:sldChg chg="addSp delSp modSp">
        <pc:chgData name="" userId="" providerId="" clId="Web-{A0DCC6D3-751B-4481-B4B5-E63C756D53F6}" dt="2018-03-31T01:42:44.592" v="123"/>
        <pc:sldMkLst>
          <pc:docMk/>
          <pc:sldMk cId="0" sldId="258"/>
        </pc:sldMkLst>
        <pc:spChg chg="del">
          <ac:chgData name="" userId="" providerId="" clId="Web-{A0DCC6D3-751B-4481-B4B5-E63C756D53F6}" dt="2018-03-31T01:19:48.916" v="33"/>
          <ac:spMkLst>
            <pc:docMk/>
            <pc:sldMk cId="0" sldId="258"/>
            <ac:spMk id="2" creationId="{00000000-0000-0000-0000-000000000000}"/>
          </ac:spMkLst>
        </pc:spChg>
        <pc:spChg chg="mod">
          <ac:chgData name="" userId="" providerId="" clId="Web-{A0DCC6D3-751B-4481-B4B5-E63C756D53F6}" dt="2018-03-31T01:42:34.858" v="120"/>
          <ac:spMkLst>
            <pc:docMk/>
            <pc:sldMk cId="0" sldId="258"/>
            <ac:spMk id="28" creationId="{00000000-0000-0000-0000-000000000000}"/>
          </ac:spMkLst>
        </pc:spChg>
        <pc:spChg chg="mod">
          <ac:chgData name="" userId="" providerId="" clId="Web-{A0DCC6D3-751B-4481-B4B5-E63C756D53F6}" dt="2018-03-31T01:40:46.981" v="111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" userId="" providerId="" clId="Web-{A0DCC6D3-751B-4481-B4B5-E63C756D53F6}" dt="2018-03-31T01:41:00.762" v="112"/>
          <ac:spMkLst>
            <pc:docMk/>
            <pc:sldMk cId="0" sldId="258"/>
            <ac:spMk id="175" creationId="{00000000-0000-0000-0000-000000000000}"/>
          </ac:spMkLst>
        </pc:spChg>
        <pc:spChg chg="mod">
          <ac:chgData name="" userId="" providerId="" clId="Web-{A0DCC6D3-751B-4481-B4B5-E63C756D53F6}" dt="2018-03-31T01:41:15.325" v="113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" userId="" providerId="" clId="Web-{A0DCC6D3-751B-4481-B4B5-E63C756D53F6}" dt="2018-03-31T01:22:11.043" v="38"/>
          <ac:spMkLst>
            <pc:docMk/>
            <pc:sldMk cId="0" sldId="258"/>
            <ac:spMk id="181" creationId="{00000000-0000-0000-0000-000000000000}"/>
          </ac:spMkLst>
        </pc:spChg>
        <pc:spChg chg="mod">
          <ac:chgData name="" userId="" providerId="" clId="Web-{A0DCC6D3-751B-4481-B4B5-E63C756D53F6}" dt="2018-03-31T01:26:48.940" v="63"/>
          <ac:spMkLst>
            <pc:docMk/>
            <pc:sldMk cId="0" sldId="258"/>
            <ac:spMk id="184" creationId="{00000000-0000-0000-0000-000000000000}"/>
          </ac:spMkLst>
        </pc:spChg>
        <pc:spChg chg="mod">
          <ac:chgData name="" userId="" providerId="" clId="Web-{A0DCC6D3-751B-4481-B4B5-E63C756D53F6}" dt="2018-03-31T01:42:44.592" v="123"/>
          <ac:spMkLst>
            <pc:docMk/>
            <pc:sldMk cId="0" sldId="258"/>
            <ac:spMk id="186" creationId="{00000000-0000-0000-0000-000000000000}"/>
          </ac:spMkLst>
        </pc:spChg>
        <pc:spChg chg="mod">
          <ac:chgData name="" userId="" providerId="" clId="Web-{A0DCC6D3-751B-4481-B4B5-E63C756D53F6}" dt="2018-03-31T01:42:42.217" v="122"/>
          <ac:spMkLst>
            <pc:docMk/>
            <pc:sldMk cId="0" sldId="258"/>
            <ac:spMk id="187" creationId="{00000000-0000-0000-0000-000000000000}"/>
          </ac:spMkLst>
        </pc:spChg>
        <pc:spChg chg="del">
          <ac:chgData name="" userId="" providerId="" clId="Web-{A0DCC6D3-751B-4481-B4B5-E63C756D53F6}" dt="2018-03-31T01:35:22.872" v="76"/>
          <ac:spMkLst>
            <pc:docMk/>
            <pc:sldMk cId="0" sldId="258"/>
            <ac:spMk id="188" creationId="{00000000-0000-0000-0000-000000000000}"/>
          </ac:spMkLst>
        </pc:spChg>
        <pc:spChg chg="del">
          <ac:chgData name="" userId="" providerId="" clId="Web-{A0DCC6D3-751B-4481-B4B5-E63C756D53F6}" dt="2018-03-31T01:35:36.747" v="77"/>
          <ac:spMkLst>
            <pc:docMk/>
            <pc:sldMk cId="0" sldId="258"/>
            <ac:spMk id="190" creationId="{00000000-0000-0000-0000-000000000000}"/>
          </ac:spMkLst>
        </pc:spChg>
        <pc:spChg chg="del mod">
          <ac:chgData name="" userId="" providerId="" clId="Web-{A0DCC6D3-751B-4481-B4B5-E63C756D53F6}" dt="2018-03-31T01:35:42.216" v="79"/>
          <ac:spMkLst>
            <pc:docMk/>
            <pc:sldMk cId="0" sldId="258"/>
            <ac:spMk id="193" creationId="{00000000-0000-0000-0000-000000000000}"/>
          </ac:spMkLst>
        </pc:spChg>
        <pc:picChg chg="add del mod">
          <ac:chgData name="" userId="" providerId="" clId="Web-{A0DCC6D3-751B-4481-B4B5-E63C756D53F6}" dt="2018-03-31T01:15:37.015" v="7"/>
          <ac:picMkLst>
            <pc:docMk/>
            <pc:sldMk cId="0" sldId="258"/>
            <ac:picMk id="3" creationId="{906572E6-F872-4E6B-A9EA-D07E91745AF7}"/>
          </ac:picMkLst>
        </pc:picChg>
        <pc:picChg chg="add del mod">
          <ac:chgData name="" userId="" providerId="" clId="Web-{A0DCC6D3-751B-4481-B4B5-E63C756D53F6}" dt="2018-03-31T01:24:41.124" v="43"/>
          <ac:picMkLst>
            <pc:docMk/>
            <pc:sldMk cId="0" sldId="258"/>
            <ac:picMk id="6" creationId="{B31D793B-A087-48B9-AAD2-6C6BA0A59ADD}"/>
          </ac:picMkLst>
        </pc:picChg>
        <pc:picChg chg="add del mod">
          <ac:chgData name="" userId="" providerId="" clId="Web-{A0DCC6D3-751B-4481-B4B5-E63C756D53F6}" dt="2018-03-31T01:19:09.774" v="26"/>
          <ac:picMkLst>
            <pc:docMk/>
            <pc:sldMk cId="0" sldId="258"/>
            <ac:picMk id="8" creationId="{CAD30A6F-81FB-4F9A-B195-6C47E113C7EB}"/>
          </ac:picMkLst>
        </pc:picChg>
        <pc:picChg chg="add mod">
          <ac:chgData name="" userId="" providerId="" clId="Web-{A0DCC6D3-751B-4481-B4B5-E63C756D53F6}" dt="2018-03-31T01:42:37.842" v="121"/>
          <ac:picMkLst>
            <pc:docMk/>
            <pc:sldMk cId="0" sldId="258"/>
            <ac:picMk id="10" creationId="{F0BFC1DD-7C47-40F5-9FE4-A4C15A5AFF1A}"/>
          </ac:picMkLst>
        </pc:picChg>
        <pc:picChg chg="add mod">
          <ac:chgData name="" userId="" providerId="" clId="Web-{A0DCC6D3-751B-4481-B4B5-E63C756D53F6}" dt="2018-03-31T01:42:25.014" v="119"/>
          <ac:picMkLst>
            <pc:docMk/>
            <pc:sldMk cId="0" sldId="258"/>
            <ac:picMk id="12" creationId="{B5671FF8-9289-415B-9ADC-9FCB756BE24A}"/>
          </ac:picMkLst>
        </pc:picChg>
        <pc:picChg chg="add mod">
          <ac:chgData name="" userId="" providerId="" clId="Web-{A0DCC6D3-751B-4481-B4B5-E63C756D53F6}" dt="2018-03-31T01:25:03.080" v="47"/>
          <ac:picMkLst>
            <pc:docMk/>
            <pc:sldMk cId="0" sldId="258"/>
            <ac:picMk id="14" creationId="{483F52D4-E0C2-4E1D-9A3C-E0801CE85BB2}"/>
          </ac:picMkLst>
        </pc:picChg>
        <pc:picChg chg="add mod">
          <ac:chgData name="" userId="" providerId="" clId="Web-{A0DCC6D3-751B-4481-B4B5-E63C756D53F6}" dt="2018-03-31T01:39:17.698" v="104"/>
          <ac:picMkLst>
            <pc:docMk/>
            <pc:sldMk cId="0" sldId="258"/>
            <ac:picMk id="16" creationId="{EF28BABD-D2C9-4371-8995-2C951C3B6EAC}"/>
          </ac:picMkLst>
        </pc:picChg>
        <pc:picChg chg="add mod">
          <ac:chgData name="" userId="" providerId="" clId="Web-{A0DCC6D3-751B-4481-B4B5-E63C756D53F6}" dt="2018-03-31T01:39:44.183" v="108"/>
          <ac:picMkLst>
            <pc:docMk/>
            <pc:sldMk cId="0" sldId="258"/>
            <ac:picMk id="18" creationId="{35089326-35AA-410E-B7FA-1C0F8922A374}"/>
          </ac:picMkLst>
        </pc:picChg>
        <pc:picChg chg="mod">
          <ac:chgData name="" userId="" providerId="" clId="Web-{A0DCC6D3-751B-4481-B4B5-E63C756D53F6}" dt="2018-03-31T01:41:53.419" v="118"/>
          <ac:picMkLst>
            <pc:docMk/>
            <pc:sldMk cId="0" sldId="258"/>
            <ac:picMk id="179" creationId="{00000000-0000-0000-0000-000000000000}"/>
          </ac:picMkLst>
        </pc:picChg>
        <pc:picChg chg="mod">
          <ac:chgData name="" userId="" providerId="" clId="Web-{A0DCC6D3-751B-4481-B4B5-E63C756D53F6}" dt="2018-03-31T01:41:47.029" v="117"/>
          <ac:picMkLst>
            <pc:docMk/>
            <pc:sldMk cId="0" sldId="258"/>
            <ac:picMk id="180" creationId="{00000000-0000-0000-0000-000000000000}"/>
          </ac:picMkLst>
        </pc:picChg>
        <pc:picChg chg="del">
          <ac:chgData name="" userId="" providerId="" clId="Web-{A0DCC6D3-751B-4481-B4B5-E63C756D53F6}" dt="2018-03-31T01:16:22.954" v="14"/>
          <ac:picMkLst>
            <pc:docMk/>
            <pc:sldMk cId="0" sldId="258"/>
            <ac:picMk id="182" creationId="{00000000-0000-0000-0000-000000000000}"/>
          </ac:picMkLst>
        </pc:picChg>
        <pc:picChg chg="del">
          <ac:chgData name="" userId="" providerId="" clId="Web-{A0DCC6D3-751B-4481-B4B5-E63C756D53F6}" dt="2018-03-31T01:12:43.434" v="0"/>
          <ac:picMkLst>
            <pc:docMk/>
            <pc:sldMk cId="0" sldId="258"/>
            <ac:picMk id="183" creationId="{00000000-0000-0000-0000-000000000000}"/>
          </ac:picMkLst>
        </pc:picChg>
        <pc:picChg chg="del">
          <ac:chgData name="" userId="" providerId="" clId="Web-{A0DCC6D3-751B-4481-B4B5-E63C756D53F6}" dt="2018-03-31T01:35:21.559" v="75"/>
          <ac:picMkLst>
            <pc:docMk/>
            <pc:sldMk cId="0" sldId="258"/>
            <ac:picMk id="189" creationId="{00000000-0000-0000-0000-000000000000}"/>
          </ac:picMkLst>
        </pc:picChg>
      </pc:sldChg>
    </pc:docChg>
  </pc:docChgLst>
  <pc:docChgLst>
    <pc:chgData clId="Web-{36745F13-4D31-4C6C-AE0F-EF0D7E733792}"/>
    <pc:docChg chg="modSld">
      <pc:chgData name="" userId="" providerId="" clId="Web-{36745F13-4D31-4C6C-AE0F-EF0D7E733792}" dt="2018-03-31T02:17:42.520" v="70"/>
      <pc:docMkLst>
        <pc:docMk/>
      </pc:docMkLst>
      <pc:sldChg chg="addSp delSp modSp">
        <pc:chgData name="" userId="" providerId="" clId="Web-{36745F13-4D31-4C6C-AE0F-EF0D7E733792}" dt="2018-03-31T02:17:42.520" v="70"/>
        <pc:sldMkLst>
          <pc:docMk/>
          <pc:sldMk cId="0" sldId="258"/>
        </pc:sldMkLst>
        <pc:spChg chg="add del mod">
          <ac:chgData name="" userId="" providerId="" clId="Web-{36745F13-4D31-4C6C-AE0F-EF0D7E733792}" dt="2018-03-31T02:12:48.615" v="42"/>
          <ac:spMkLst>
            <pc:docMk/>
            <pc:sldMk cId="0" sldId="258"/>
            <ac:spMk id="13" creationId="{A7E4CC47-E661-45B5-AB32-E24594A4ED97}"/>
          </ac:spMkLst>
        </pc:spChg>
        <pc:spChg chg="add mod ord">
          <ac:chgData name="" userId="" providerId="" clId="Web-{36745F13-4D31-4C6C-AE0F-EF0D7E733792}" dt="2018-03-31T01:59:30.475" v="3"/>
          <ac:spMkLst>
            <pc:docMk/>
            <pc:sldMk cId="0" sldId="258"/>
            <ac:spMk id="29" creationId="{CA4FE2F8-30D7-450C-9118-BF44867A3536}"/>
          </ac:spMkLst>
        </pc:spChg>
        <pc:spChg chg="add mod ord">
          <ac:chgData name="" userId="" providerId="" clId="Web-{36745F13-4D31-4C6C-AE0F-EF0D7E733792}" dt="2018-03-31T02:13:50.427" v="49"/>
          <ac:spMkLst>
            <pc:docMk/>
            <pc:sldMk cId="0" sldId="258"/>
            <ac:spMk id="30" creationId="{07E1C5E0-388D-4F28-B1D9-665E4EBF58CC}"/>
          </ac:spMkLst>
        </pc:spChg>
        <pc:spChg chg="mod">
          <ac:chgData name="" userId="" providerId="" clId="Web-{36745F13-4D31-4C6C-AE0F-EF0D7E733792}" dt="2018-03-31T02:17:02.364" v="63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" userId="" providerId="" clId="Web-{36745F13-4D31-4C6C-AE0F-EF0D7E733792}" dt="2018-03-31T02:05:55.348" v="11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" userId="" providerId="" clId="Web-{36745F13-4D31-4C6C-AE0F-EF0D7E733792}" dt="2018-03-31T02:12:24.178" v="36"/>
          <ac:spMkLst>
            <pc:docMk/>
            <pc:sldMk cId="0" sldId="258"/>
            <ac:spMk id="178" creationId="{00000000-0000-0000-0000-000000000000}"/>
          </ac:spMkLst>
        </pc:spChg>
        <pc:spChg chg="del">
          <ac:chgData name="" userId="" providerId="" clId="Web-{36745F13-4D31-4C6C-AE0F-EF0D7E733792}" dt="2018-03-31T01:59:32.834" v="4"/>
          <ac:spMkLst>
            <pc:docMk/>
            <pc:sldMk cId="0" sldId="258"/>
            <ac:spMk id="184" creationId="{00000000-0000-0000-0000-000000000000}"/>
          </ac:spMkLst>
        </pc:spChg>
        <pc:spChg chg="del">
          <ac:chgData name="" userId="" providerId="" clId="Web-{36745F13-4D31-4C6C-AE0F-EF0D7E733792}" dt="2018-03-31T01:59:19.351" v="0"/>
          <ac:spMkLst>
            <pc:docMk/>
            <pc:sldMk cId="0" sldId="258"/>
            <ac:spMk id="186" creationId="{00000000-0000-0000-0000-000000000000}"/>
          </ac:spMkLst>
        </pc:spChg>
        <pc:picChg chg="add mod modCrop">
          <ac:chgData name="" userId="" providerId="" clId="Web-{36745F13-4D31-4C6C-AE0F-EF0D7E733792}" dt="2018-03-31T02:07:15.443" v="19"/>
          <ac:picMkLst>
            <pc:docMk/>
            <pc:sldMk cId="0" sldId="258"/>
            <ac:picMk id="2" creationId="{094A310A-315D-4C72-85F7-2B14A021064B}"/>
          </ac:picMkLst>
        </pc:picChg>
        <pc:picChg chg="add mod">
          <ac:chgData name="" userId="" providerId="" clId="Web-{36745F13-4D31-4C6C-AE0F-EF0D7E733792}" dt="2018-03-31T02:06:31.803" v="13"/>
          <ac:picMkLst>
            <pc:docMk/>
            <pc:sldMk cId="0" sldId="258"/>
            <ac:picMk id="4" creationId="{E044403D-F3A6-43B8-9343-2274D1119208}"/>
          </ac:picMkLst>
        </pc:picChg>
        <pc:picChg chg="add del mod">
          <ac:chgData name="" userId="" providerId="" clId="Web-{36745F13-4D31-4C6C-AE0F-EF0D7E733792}" dt="2018-03-31T02:10:59.804" v="28"/>
          <ac:picMkLst>
            <pc:docMk/>
            <pc:sldMk cId="0" sldId="258"/>
            <ac:picMk id="7" creationId="{08B3EE59-CB78-4607-9D24-17C59F23C233}"/>
          </ac:picMkLst>
        </pc:picChg>
        <pc:picChg chg="add mod">
          <ac:chgData name="" userId="" providerId="" clId="Web-{36745F13-4D31-4C6C-AE0F-EF0D7E733792}" dt="2018-03-31T02:17:42.520" v="70"/>
          <ac:picMkLst>
            <pc:docMk/>
            <pc:sldMk cId="0" sldId="258"/>
            <ac:picMk id="9" creationId="{B974DD6A-48A0-431F-9F0D-A4589C1B3834}"/>
          </ac:picMkLst>
        </pc:picChg>
        <pc:picChg chg="add mod">
          <ac:chgData name="" userId="" providerId="" clId="Web-{36745F13-4D31-4C6C-AE0F-EF0D7E733792}" dt="2018-03-31T02:17:39.895" v="69"/>
          <ac:picMkLst>
            <pc:docMk/>
            <pc:sldMk cId="0" sldId="258"/>
            <ac:picMk id="15" creationId="{E66B1E19-7B36-497A-B9B3-19316630A68A}"/>
          </ac:picMkLst>
        </pc:picChg>
        <pc:picChg chg="del mod">
          <ac:chgData name="" userId="" providerId="" clId="Web-{36745F13-4D31-4C6C-AE0F-EF0D7E733792}" dt="2018-03-31T02:10:33.054" v="23"/>
          <ac:picMkLst>
            <pc:docMk/>
            <pc:sldMk cId="0" sldId="258"/>
            <ac:picMk id="16" creationId="{EF28BABD-D2C9-4371-8995-2C951C3B6EAC}"/>
          </ac:picMkLst>
        </pc:picChg>
        <pc:picChg chg="del">
          <ac:chgData name="" userId="" providerId="" clId="Web-{36745F13-4D31-4C6C-AE0F-EF0D7E733792}" dt="2018-03-31T02:10:31.944" v="22"/>
          <ac:picMkLst>
            <pc:docMk/>
            <pc:sldMk cId="0" sldId="258"/>
            <ac:picMk id="18" creationId="{35089326-35AA-410E-B7FA-1C0F8922A374}"/>
          </ac:picMkLst>
        </pc:picChg>
      </pc:sldChg>
    </pc:docChg>
  </pc:docChgLst>
  <pc:docChgLst>
    <pc:chgData clId="Web-{34C0FD63-0A02-439A-9B98-52DBB8BCED15}"/>
    <pc:docChg chg="modSld">
      <pc:chgData name="" userId="" providerId="" clId="Web-{34C0FD63-0A02-439A-9B98-52DBB8BCED15}" dt="2018-04-01T00:50:33.199" v="161"/>
      <pc:docMkLst>
        <pc:docMk/>
      </pc:docMkLst>
      <pc:sldChg chg="addSp delSp modSp">
        <pc:chgData name="" userId="" providerId="" clId="Web-{34C0FD63-0A02-439A-9B98-52DBB8BCED15}" dt="2018-04-01T00:50:33.199" v="161"/>
        <pc:sldMkLst>
          <pc:docMk/>
          <pc:sldMk cId="0" sldId="258"/>
        </pc:sldMkLst>
        <pc:spChg chg="add del mod ord">
          <ac:chgData name="" userId="" providerId="" clId="Web-{34C0FD63-0A02-439A-9B98-52DBB8BCED15}" dt="2018-04-01T00:29:31.480" v="49"/>
          <ac:spMkLst>
            <pc:docMk/>
            <pc:sldMk cId="0" sldId="258"/>
            <ac:spMk id="11" creationId="{5C56F7CE-EC0B-4E6F-8776-5E482D44F541}"/>
          </ac:spMkLst>
        </pc:spChg>
        <pc:spChg chg="add mod">
          <ac:chgData name="" userId="" providerId="" clId="Web-{34C0FD63-0A02-439A-9B98-52DBB8BCED15}" dt="2018-04-01T00:41:00" v="144"/>
          <ac:spMkLst>
            <pc:docMk/>
            <pc:sldMk cId="0" sldId="258"/>
            <ac:spMk id="17" creationId="{351D2F5D-43B4-468C-A4B8-342801E4510E}"/>
          </ac:spMkLst>
        </pc:spChg>
        <pc:spChg chg="add del mod ord">
          <ac:chgData name="" userId="" providerId="" clId="Web-{34C0FD63-0A02-439A-9B98-52DBB8BCED15}" dt="2018-04-01T00:30:45.512" v="65"/>
          <ac:spMkLst>
            <pc:docMk/>
            <pc:sldMk cId="0" sldId="258"/>
            <ac:spMk id="37" creationId="{BA482CF0-F28A-460C-B231-C7B19C316B4E}"/>
          </ac:spMkLst>
        </pc:spChg>
        <pc:spChg chg="add mod">
          <ac:chgData name="" userId="" providerId="" clId="Web-{34C0FD63-0A02-439A-9B98-52DBB8BCED15}" dt="2018-04-01T00:41:10.218" v="146"/>
          <ac:spMkLst>
            <pc:docMk/>
            <pc:sldMk cId="0" sldId="258"/>
            <ac:spMk id="39" creationId="{49778740-B061-4C25-912A-4B4F0F3B941B}"/>
          </ac:spMkLst>
        </pc:spChg>
        <pc:spChg chg="mod">
          <ac:chgData name="" userId="" providerId="" clId="Web-{34C0FD63-0A02-439A-9B98-52DBB8BCED15}" dt="2018-04-01T00:31:09.387" v="69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" userId="" providerId="" clId="Web-{34C0FD63-0A02-439A-9B98-52DBB8BCED15}" dt="2018-04-01T00:50:33.199" v="161"/>
          <ac:spMkLst>
            <pc:docMk/>
            <pc:sldMk cId="0" sldId="258"/>
            <ac:spMk id="178" creationId="{00000000-0000-0000-0000-000000000000}"/>
          </ac:spMkLst>
        </pc:spChg>
        <pc:spChg chg="mod">
          <ac:chgData name="" userId="" providerId="" clId="Web-{34C0FD63-0A02-439A-9B98-52DBB8BCED15}" dt="2018-04-01T00:30:53.981" v="66"/>
          <ac:spMkLst>
            <pc:docMk/>
            <pc:sldMk cId="0" sldId="258"/>
            <ac:spMk id="181" creationId="{00000000-0000-0000-0000-000000000000}"/>
          </ac:spMkLst>
        </pc:spChg>
        <pc:picChg chg="del">
          <ac:chgData name="" userId="" providerId="" clId="Web-{34C0FD63-0A02-439A-9B98-52DBB8BCED15}" dt="2018-03-31T23:59:28.725" v="0"/>
          <ac:picMkLst>
            <pc:docMk/>
            <pc:sldMk cId="0" sldId="258"/>
            <ac:picMk id="2" creationId="{094A310A-315D-4C72-85F7-2B14A021064B}"/>
          </ac:picMkLst>
        </pc:picChg>
        <pc:picChg chg="add mod">
          <ac:chgData name="" userId="" providerId="" clId="Web-{34C0FD63-0A02-439A-9B98-52DBB8BCED15}" dt="2018-04-01T00:41:19.078" v="147"/>
          <ac:picMkLst>
            <pc:docMk/>
            <pc:sldMk cId="0" sldId="258"/>
            <ac:picMk id="3" creationId="{C9822C74-6066-45CF-AE62-647EBCDB9CDC}"/>
          </ac:picMkLst>
        </pc:picChg>
        <pc:picChg chg="mod modCrop">
          <ac:chgData name="" userId="" providerId="" clId="Web-{34C0FD63-0A02-439A-9B98-52DBB8BCED15}" dt="2018-04-01T00:41:06.609" v="145"/>
          <ac:picMkLst>
            <pc:docMk/>
            <pc:sldMk cId="0" sldId="258"/>
            <ac:picMk id="4" creationId="{E044403D-F3A6-43B8-9343-2274D1119208}"/>
          </ac:picMkLst>
        </pc:picChg>
        <pc:picChg chg="add del mod modCrop">
          <ac:chgData name="" userId="" providerId="" clId="Web-{34C0FD63-0A02-439A-9B98-52DBB8BCED15}" dt="2018-04-01T00:20:37.234" v="32"/>
          <ac:picMkLst>
            <pc:docMk/>
            <pc:sldMk cId="0" sldId="258"/>
            <ac:picMk id="7" creationId="{7F1D09BB-325F-4FBE-B945-7EB24340948D}"/>
          </ac:picMkLst>
        </pc:picChg>
        <pc:picChg chg="add del mod">
          <ac:chgData name="" userId="" providerId="" clId="Web-{34C0FD63-0A02-439A-9B98-52DBB8BCED15}" dt="2018-04-01T00:29:40.715" v="52"/>
          <ac:picMkLst>
            <pc:docMk/>
            <pc:sldMk cId="0" sldId="258"/>
            <ac:picMk id="13" creationId="{11FFE00C-5781-4B3A-9920-74C0698F8910}"/>
          </ac:picMkLst>
        </pc:picChg>
        <pc:picChg chg="add del mod">
          <ac:chgData name="" userId="" providerId="" clId="Web-{34C0FD63-0A02-439A-9B98-52DBB8BCED15}" dt="2018-04-01T00:46:00.107" v="149"/>
          <ac:picMkLst>
            <pc:docMk/>
            <pc:sldMk cId="0" sldId="258"/>
            <ac:picMk id="18" creationId="{E36E2F00-B607-4967-B64C-55AFDD0F5E91}"/>
          </ac:picMkLst>
        </pc:picChg>
        <pc:picChg chg="add del mod">
          <ac:chgData name="" userId="" providerId="" clId="Web-{34C0FD63-0A02-439A-9B98-52DBB8BCED15}" dt="2018-04-01T00:47:13.591" v="154"/>
          <ac:picMkLst>
            <pc:docMk/>
            <pc:sldMk cId="0" sldId="258"/>
            <ac:picMk id="20" creationId="{5AC92EBE-DEFC-44BF-9F80-793AA734716A}"/>
          </ac:picMkLst>
        </pc:picChg>
        <pc:picChg chg="mod">
          <ac:chgData name="" userId="" providerId="" clId="Web-{34C0FD63-0A02-439A-9B98-52DBB8BCED15}" dt="2018-04-01T00:47:44.825" v="155"/>
          <ac:picMkLst>
            <pc:docMk/>
            <pc:sldMk cId="0" sldId="258"/>
            <ac:picMk id="179" creationId="{00000000-0000-0000-0000-000000000000}"/>
          </ac:picMkLst>
        </pc:picChg>
        <pc:picChg chg="mod">
          <ac:chgData name="" userId="" providerId="" clId="Web-{34C0FD63-0A02-439A-9B98-52DBB8BCED15}" dt="2018-04-01T00:47:50.106" v="156"/>
          <ac:picMkLst>
            <pc:docMk/>
            <pc:sldMk cId="0" sldId="258"/>
            <ac:picMk id="180" creationId="{00000000-0000-0000-0000-000000000000}"/>
          </ac:picMkLst>
        </pc:picChg>
      </pc:sldChg>
    </pc:docChg>
  </pc:docChgLst>
  <pc:docChgLst>
    <pc:chgData clId="Web-{5370B274-75F5-4D04-83C5-21DC0F236D79}"/>
    <pc:docChg chg="modSld">
      <pc:chgData name="" userId="" providerId="" clId="Web-{5370B274-75F5-4D04-83C5-21DC0F236D79}" dt="2018-04-01T23:41:23.743" v="62"/>
      <pc:docMkLst>
        <pc:docMk/>
      </pc:docMkLst>
      <pc:sldChg chg="modSp">
        <pc:chgData name="" userId="" providerId="" clId="Web-{5370B274-75F5-4D04-83C5-21DC0F236D79}" dt="2018-04-01T23:41:23.743" v="62"/>
        <pc:sldMkLst>
          <pc:docMk/>
          <pc:sldMk cId="0" sldId="258"/>
        </pc:sldMkLst>
        <pc:spChg chg="mod">
          <ac:chgData name="" userId="" providerId="" clId="Web-{5370B274-75F5-4D04-83C5-21DC0F236D79}" dt="2018-04-01T23:40:57.900" v="59"/>
          <ac:spMkLst>
            <pc:docMk/>
            <pc:sldMk cId="0" sldId="258"/>
            <ac:spMk id="2" creationId="{B4651A18-2DEC-4B75-8BE8-932E55219589}"/>
          </ac:spMkLst>
        </pc:spChg>
        <pc:spChg chg="mod">
          <ac:chgData name="" userId="" providerId="" clId="Web-{5370B274-75F5-4D04-83C5-21DC0F236D79}" dt="2018-04-01T23:35:21.402" v="20"/>
          <ac:spMkLst>
            <pc:docMk/>
            <pc:sldMk cId="0" sldId="258"/>
            <ac:spMk id="17" creationId="{351D2F5D-43B4-468C-A4B8-342801E4510E}"/>
          </ac:spMkLst>
        </pc:spChg>
        <pc:spChg chg="mod">
          <ac:chgData name="" userId="" providerId="" clId="Web-{5370B274-75F5-4D04-83C5-21DC0F236D79}" dt="2018-04-01T23:40:55.165" v="58"/>
          <ac:spMkLst>
            <pc:docMk/>
            <pc:sldMk cId="0" sldId="258"/>
            <ac:spMk id="28" creationId="{00000000-0000-0000-0000-000000000000}"/>
          </ac:spMkLst>
        </pc:spChg>
        <pc:spChg chg="mod">
          <ac:chgData name="" userId="" providerId="" clId="Web-{5370B274-75F5-4D04-83C5-21DC0F236D79}" dt="2018-04-01T23:41:20.259" v="61"/>
          <ac:spMkLst>
            <pc:docMk/>
            <pc:sldMk cId="0" sldId="258"/>
            <ac:spMk id="30" creationId="{07E1C5E0-388D-4F28-B1D9-665E4EBF58CC}"/>
          </ac:spMkLst>
        </pc:spChg>
        <pc:spChg chg="mod">
          <ac:chgData name="" userId="" providerId="" clId="Web-{5370B274-75F5-4D04-83C5-21DC0F236D79}" dt="2018-04-01T23:35:45.167" v="22"/>
          <ac:spMkLst>
            <pc:docMk/>
            <pc:sldMk cId="0" sldId="258"/>
            <ac:spMk id="39" creationId="{49778740-B061-4C25-912A-4B4F0F3B941B}"/>
          </ac:spMkLst>
        </pc:spChg>
        <pc:spChg chg="mod">
          <ac:chgData name="" userId="" providerId="" clId="Web-{5370B274-75F5-4D04-83C5-21DC0F236D79}" dt="2018-04-01T23:38:21.963" v="42"/>
          <ac:spMkLst>
            <pc:docMk/>
            <pc:sldMk cId="0" sldId="258"/>
            <ac:spMk id="47" creationId="{C59DA859-7412-4CE6-9AF5-5036C76CADE2}"/>
          </ac:spMkLst>
        </pc:spChg>
        <pc:spChg chg="mod">
          <ac:chgData name="" userId="" providerId="" clId="Web-{5370B274-75F5-4D04-83C5-21DC0F236D79}" dt="2018-04-01T23:38:36.979" v="44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" userId="" providerId="" clId="Web-{5370B274-75F5-4D04-83C5-21DC0F236D79}" dt="2018-04-01T23:41:23.743" v="62"/>
          <ac:spMkLst>
            <pc:docMk/>
            <pc:sldMk cId="0" sldId="258"/>
            <ac:spMk id="175" creationId="{00000000-0000-0000-0000-000000000000}"/>
          </ac:spMkLst>
        </pc:spChg>
        <pc:spChg chg="mod">
          <ac:chgData name="" userId="" providerId="" clId="Web-{5370B274-75F5-4D04-83C5-21DC0F236D79}" dt="2018-04-01T23:37:28.213" v="39"/>
          <ac:spMkLst>
            <pc:docMk/>
            <pc:sldMk cId="0" sldId="258"/>
            <ac:spMk id="176" creationId="{00000000-0000-0000-0000-000000000000}"/>
          </ac:spMkLst>
        </pc:spChg>
        <pc:picChg chg="mod">
          <ac:chgData name="" userId="" providerId="" clId="Web-{5370B274-75F5-4D04-83C5-21DC0F236D79}" dt="2018-04-01T23:35:30.574" v="21"/>
          <ac:picMkLst>
            <pc:docMk/>
            <pc:sldMk cId="0" sldId="258"/>
            <ac:picMk id="6" creationId="{C2EA2C63-B064-4C02-9C8F-054568E5240D}"/>
          </ac:picMkLst>
        </pc:picChg>
        <pc:picChg chg="mod">
          <ac:chgData name="" userId="" providerId="" clId="Web-{5370B274-75F5-4D04-83C5-21DC0F236D79}" dt="2018-04-01T23:34:53.011" v="17"/>
          <ac:picMkLst>
            <pc:docMk/>
            <pc:sldMk cId="0" sldId="258"/>
            <ac:picMk id="8" creationId="{98A2CB89-D3DC-4483-AD42-48936BA066FF}"/>
          </ac:picMkLst>
        </pc:picChg>
        <pc:picChg chg="mod">
          <ac:chgData name="" userId="" providerId="" clId="Web-{5370B274-75F5-4D04-83C5-21DC0F236D79}" dt="2018-04-01T23:39:34.994" v="49"/>
          <ac:picMkLst>
            <pc:docMk/>
            <pc:sldMk cId="0" sldId="258"/>
            <ac:picMk id="10" creationId="{F0BFC1DD-7C47-40F5-9FE4-A4C15A5AFF1A}"/>
          </ac:picMkLst>
        </pc:picChg>
        <pc:picChg chg="mod">
          <ac:chgData name="" userId="" providerId="" clId="Web-{5370B274-75F5-4D04-83C5-21DC0F236D79}" dt="2018-04-01T23:39:54.728" v="53"/>
          <ac:picMkLst>
            <pc:docMk/>
            <pc:sldMk cId="0" sldId="258"/>
            <ac:picMk id="12" creationId="{B5671FF8-9289-415B-9ADC-9FCB756BE24A}"/>
          </ac:picMkLst>
        </pc:picChg>
        <pc:picChg chg="mod">
          <ac:chgData name="" userId="" providerId="" clId="Web-{5370B274-75F5-4D04-83C5-21DC0F236D79}" dt="2018-04-01T23:40:29.775" v="55"/>
          <ac:picMkLst>
            <pc:docMk/>
            <pc:sldMk cId="0" sldId="258"/>
            <ac:picMk id="14" creationId="{483F52D4-E0C2-4E1D-9A3C-E0801CE85BB2}"/>
          </ac:picMkLst>
        </pc:picChg>
        <pc:picChg chg="mod">
          <ac:chgData name="" userId="" providerId="" clId="Web-{5370B274-75F5-4D04-83C5-21DC0F236D79}" dt="2018-04-01T23:38:18.213" v="41"/>
          <ac:picMkLst>
            <pc:docMk/>
            <pc:sldMk cId="0" sldId="258"/>
            <ac:picMk id="22" creationId="{E54DF9E5-AF0F-4B28-A420-1D331371B730}"/>
          </ac:picMkLst>
        </pc:picChg>
        <pc:picChg chg="mod">
          <ac:chgData name="" userId="" providerId="" clId="Web-{5370B274-75F5-4D04-83C5-21DC0F236D79}" dt="2018-04-01T23:38:13.948" v="40"/>
          <ac:picMkLst>
            <pc:docMk/>
            <pc:sldMk cId="0" sldId="258"/>
            <ac:picMk id="24" creationId="{CA0A294F-217E-45B7-A1BD-D894AE257251}"/>
          </ac:picMkLst>
        </pc:picChg>
      </pc:sldChg>
    </pc:docChg>
  </pc:docChgLst>
  <pc:docChgLst>
    <pc:chgData clId="Web-{6E53F02A-E5CD-43AE-83BE-128FB70CC343}"/>
    <pc:docChg chg="modSld">
      <pc:chgData name="" userId="" providerId="" clId="Web-{6E53F02A-E5CD-43AE-83BE-128FB70CC343}" dt="2018-04-02T17:56:54.187" v="74"/>
      <pc:docMkLst>
        <pc:docMk/>
      </pc:docMkLst>
      <pc:sldChg chg="modSp">
        <pc:chgData name="" userId="" providerId="" clId="Web-{6E53F02A-E5CD-43AE-83BE-128FB70CC343}" dt="2018-04-02T17:56:54.187" v="74"/>
        <pc:sldMkLst>
          <pc:docMk/>
          <pc:sldMk cId="0" sldId="258"/>
        </pc:sldMkLst>
        <pc:spChg chg="mod">
          <ac:chgData name="" userId="" providerId="" clId="Web-{6E53F02A-E5CD-43AE-83BE-128FB70CC343}" dt="2018-04-02T17:56:48.624" v="73"/>
          <ac:spMkLst>
            <pc:docMk/>
            <pc:sldMk cId="0" sldId="258"/>
            <ac:spMk id="28" creationId="{00000000-0000-0000-0000-000000000000}"/>
          </ac:spMkLst>
        </pc:spChg>
        <pc:spChg chg="mod">
          <ac:chgData name="" userId="" providerId="" clId="Web-{6E53F02A-E5CD-43AE-83BE-128FB70CC343}" dt="2018-04-02T17:56:54.187" v="74"/>
          <ac:spMkLst>
            <pc:docMk/>
            <pc:sldMk cId="0" sldId="258"/>
            <ac:spMk id="30" creationId="{07E1C5E0-388D-4F28-B1D9-665E4EBF58CC}"/>
          </ac:spMkLst>
        </pc:spChg>
        <pc:spChg chg="mod">
          <ac:chgData name="" userId="" providerId="" clId="Web-{6E53F02A-E5CD-43AE-83BE-128FB70CC343}" dt="2018-04-02T17:56:02.792" v="71"/>
          <ac:spMkLst>
            <pc:docMk/>
            <pc:sldMk cId="0" sldId="258"/>
            <ac:spMk id="37" creationId="{07E1C5E0-388D-4F28-B1D9-665E4EBF58CC}"/>
          </ac:spMkLst>
        </pc:spChg>
        <pc:spChg chg="mod">
          <ac:chgData name="" userId="" providerId="" clId="Web-{6E53F02A-E5CD-43AE-83BE-128FB70CC343}" dt="2018-04-02T17:55:34.479" v="66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" userId="" providerId="" clId="Web-{6E53F02A-E5CD-43AE-83BE-128FB70CC343}" dt="2018-04-02T17:55:24.620" v="62"/>
          <ac:spMkLst>
            <pc:docMk/>
            <pc:sldMk cId="0" sldId="258"/>
            <ac:spMk id="175" creationId="{00000000-0000-0000-0000-000000000000}"/>
          </ac:spMkLst>
        </pc:spChg>
        <pc:spChg chg="mod">
          <ac:chgData name="" userId="" providerId="" clId="Web-{6E53F02A-E5CD-43AE-83BE-128FB70CC343}" dt="2018-04-02T17:55:46.979" v="69"/>
          <ac:spMkLst>
            <pc:docMk/>
            <pc:sldMk cId="0" sldId="258"/>
            <ac:spMk id="176" creationId="{00000000-0000-0000-0000-000000000000}"/>
          </ac:spMkLst>
        </pc:spChg>
        <pc:picChg chg="mod">
          <ac:chgData name="" userId="" providerId="" clId="Web-{6E53F02A-E5CD-43AE-83BE-128FB70CC343}" dt="2018-04-02T17:56:07.933" v="72"/>
          <ac:picMkLst>
            <pc:docMk/>
            <pc:sldMk cId="0" sldId="258"/>
            <ac:picMk id="6" creationId="{C2EA2C63-B064-4C02-9C8F-054568E5240D}"/>
          </ac:picMkLst>
        </pc:picChg>
        <pc:picChg chg="mod">
          <ac:chgData name="" userId="" providerId="" clId="Web-{6E53F02A-E5CD-43AE-83BE-128FB70CC343}" dt="2018-04-02T17:55:51.386" v="70"/>
          <ac:picMkLst>
            <pc:docMk/>
            <pc:sldMk cId="0" sldId="258"/>
            <ac:picMk id="8" creationId="{98A2CB89-D3DC-4483-AD42-48936BA066FF}"/>
          </ac:picMkLst>
        </pc:picChg>
      </pc:sldChg>
    </pc:docChg>
  </pc:docChgLst>
  <pc:docChgLst>
    <pc:chgData clId="Web-{6439220F-7C4E-438A-BCBC-B88A9BA8D808}"/>
    <pc:docChg chg="modSld">
      <pc:chgData name="" userId="" providerId="" clId="Web-{6439220F-7C4E-438A-BCBC-B88A9BA8D808}" dt="2018-04-01T02:26:14.830" v="249"/>
      <pc:docMkLst>
        <pc:docMk/>
      </pc:docMkLst>
      <pc:sldChg chg="addSp delSp modSp">
        <pc:chgData name="" userId="" providerId="" clId="Web-{6439220F-7C4E-438A-BCBC-B88A9BA8D808}" dt="2018-04-01T02:26:14.830" v="249"/>
        <pc:sldMkLst>
          <pc:docMk/>
          <pc:sldMk cId="0" sldId="258"/>
        </pc:sldMkLst>
        <pc:spChg chg="add del mod">
          <ac:chgData name="" userId="" providerId="" clId="Web-{6439220F-7C4E-438A-BCBC-B88A9BA8D808}" dt="2018-04-01T02:17:51.785" v="223"/>
          <ac:spMkLst>
            <pc:docMk/>
            <pc:sldMk cId="0" sldId="258"/>
            <ac:spMk id="26" creationId="{F2547741-BD0D-4255-9684-54DB312D52AB}"/>
          </ac:spMkLst>
        </pc:spChg>
        <pc:spChg chg="add del mod">
          <ac:chgData name="" userId="" providerId="" clId="Web-{6439220F-7C4E-438A-BCBC-B88A9BA8D808}" dt="2018-04-01T02:24:52.252" v="236"/>
          <ac:spMkLst>
            <pc:docMk/>
            <pc:sldMk cId="0" sldId="258"/>
            <ac:spMk id="27" creationId="{BBD362B9-B992-41E1-878A-1A1FBF930AF9}"/>
          </ac:spMkLst>
        </pc:spChg>
        <pc:spChg chg="add mod ord">
          <ac:chgData name="" userId="" providerId="" clId="Web-{6439220F-7C4E-438A-BCBC-B88A9BA8D808}" dt="2018-04-01T02:24:48.955" v="235"/>
          <ac:spMkLst>
            <pc:docMk/>
            <pc:sldMk cId="0" sldId="258"/>
            <ac:spMk id="31" creationId="{8CE22F73-DFCE-43C2-9523-B6E526CDB9B4}"/>
          </ac:spMkLst>
        </pc:spChg>
        <pc:spChg chg="add mod">
          <ac:chgData name="" userId="" providerId="" clId="Web-{6439220F-7C4E-438A-BCBC-B88A9BA8D808}" dt="2018-04-01T02:08:42.394" v="64"/>
          <ac:spMkLst>
            <pc:docMk/>
            <pc:sldMk cId="0" sldId="258"/>
            <ac:spMk id="47" creationId="{C59DA859-7412-4CE6-9AF5-5036C76CADE2}"/>
          </ac:spMkLst>
        </pc:spChg>
        <pc:picChg chg="del">
          <ac:chgData name="" userId="" providerId="" clId="Web-{6439220F-7C4E-438A-BCBC-B88A9BA8D808}" dt="2018-04-01T01:52:05.093" v="7"/>
          <ac:picMkLst>
            <pc:docMk/>
            <pc:sldMk cId="0" sldId="258"/>
            <ac:picMk id="3" creationId="{C9822C74-6066-45CF-AE62-647EBCDB9CDC}"/>
          </ac:picMkLst>
        </pc:picChg>
        <pc:picChg chg="del">
          <ac:chgData name="" userId="" providerId="" clId="Web-{6439220F-7C4E-438A-BCBC-B88A9BA8D808}" dt="2018-04-01T01:51:49.906" v="3"/>
          <ac:picMkLst>
            <pc:docMk/>
            <pc:sldMk cId="0" sldId="258"/>
            <ac:picMk id="4" creationId="{E044403D-F3A6-43B8-9343-2274D1119208}"/>
          </ac:picMkLst>
        </pc:picChg>
        <pc:picChg chg="add mod">
          <ac:chgData name="" userId="" providerId="" clId="Web-{6439220F-7C4E-438A-BCBC-B88A9BA8D808}" dt="2018-04-01T02:25:59.392" v="247"/>
          <ac:picMkLst>
            <pc:docMk/>
            <pc:sldMk cId="0" sldId="258"/>
            <ac:picMk id="6" creationId="{C2EA2C63-B064-4C02-9C8F-054568E5240D}"/>
          </ac:picMkLst>
        </pc:picChg>
        <pc:picChg chg="add mod">
          <ac:chgData name="" userId="" providerId="" clId="Web-{6439220F-7C4E-438A-BCBC-B88A9BA8D808}" dt="2018-04-01T02:26:14.830" v="249"/>
          <ac:picMkLst>
            <pc:docMk/>
            <pc:sldMk cId="0" sldId="258"/>
            <ac:picMk id="8" creationId="{98A2CB89-D3DC-4483-AD42-48936BA066FF}"/>
          </ac:picMkLst>
        </pc:picChg>
        <pc:picChg chg="del">
          <ac:chgData name="" userId="" providerId="" clId="Web-{6439220F-7C4E-438A-BCBC-B88A9BA8D808}" dt="2018-04-01T01:52:48.532" v="14"/>
          <ac:picMkLst>
            <pc:docMk/>
            <pc:sldMk cId="0" sldId="258"/>
            <ac:picMk id="9" creationId="{B974DD6A-48A0-431F-9F0D-A4589C1B3834}"/>
          </ac:picMkLst>
        </pc:picChg>
        <pc:picChg chg="add del mod">
          <ac:chgData name="" userId="" providerId="" clId="Web-{6439220F-7C4E-438A-BCBC-B88A9BA8D808}" dt="2018-04-01T01:58:02.550" v="20"/>
          <ac:picMkLst>
            <pc:docMk/>
            <pc:sldMk cId="0" sldId="258"/>
            <ac:picMk id="13" creationId="{D871B1D2-1262-41AB-9A67-23B60E7A4021}"/>
          </ac:picMkLst>
        </pc:picChg>
        <pc:picChg chg="del">
          <ac:chgData name="" userId="" providerId="" clId="Web-{6439220F-7C4E-438A-BCBC-B88A9BA8D808}" dt="2018-04-01T01:52:30.406" v="11"/>
          <ac:picMkLst>
            <pc:docMk/>
            <pc:sldMk cId="0" sldId="258"/>
            <ac:picMk id="15" creationId="{E66B1E19-7B36-497A-B9B3-19316630A68A}"/>
          </ac:picMkLst>
        </pc:picChg>
        <pc:picChg chg="add del mod">
          <ac:chgData name="" userId="" providerId="" clId="Web-{6439220F-7C4E-438A-BCBC-B88A9BA8D808}" dt="2018-04-01T01:59:47.273" v="35"/>
          <ac:picMkLst>
            <pc:docMk/>
            <pc:sldMk cId="0" sldId="258"/>
            <ac:picMk id="18" creationId="{54999612-A191-4C0D-B95B-AAAEC169ECEE}"/>
          </ac:picMkLst>
        </pc:picChg>
        <pc:picChg chg="add del mod">
          <ac:chgData name="" userId="" providerId="" clId="Web-{6439220F-7C4E-438A-BCBC-B88A9BA8D808}" dt="2018-04-01T01:58:59.179" v="27"/>
          <ac:picMkLst>
            <pc:docMk/>
            <pc:sldMk cId="0" sldId="258"/>
            <ac:picMk id="20" creationId="{DF1C85CA-DE1D-48C3-9F42-47C671DB2DBA}"/>
          </ac:picMkLst>
        </pc:picChg>
        <pc:picChg chg="add mod">
          <ac:chgData name="" userId="" providerId="" clId="Web-{6439220F-7C4E-438A-BCBC-B88A9BA8D808}" dt="2018-04-01T02:07:23.785" v="44"/>
          <ac:picMkLst>
            <pc:docMk/>
            <pc:sldMk cId="0" sldId="258"/>
            <ac:picMk id="22" creationId="{E54DF9E5-AF0F-4B28-A420-1D331371B730}"/>
          </ac:picMkLst>
        </pc:picChg>
        <pc:picChg chg="add mod">
          <ac:chgData name="" userId="" providerId="" clId="Web-{6439220F-7C4E-438A-BCBC-B88A9BA8D808}" dt="2018-04-01T02:07:30.973" v="45"/>
          <ac:picMkLst>
            <pc:docMk/>
            <pc:sldMk cId="0" sldId="258"/>
            <ac:picMk id="24" creationId="{CA0A294F-217E-45B7-A1BD-D894AE257251}"/>
          </ac:picMkLst>
        </pc:picChg>
        <pc:picChg chg="mod">
          <ac:chgData name="" userId="" providerId="" clId="Web-{6439220F-7C4E-438A-BCBC-B88A9BA8D808}" dt="2018-04-01T02:18:00.175" v="224"/>
          <ac:picMkLst>
            <pc:docMk/>
            <pc:sldMk cId="0" sldId="258"/>
            <ac:picMk id="179" creationId="{00000000-0000-0000-0000-000000000000}"/>
          </ac:picMkLst>
        </pc:picChg>
        <pc:picChg chg="mod">
          <ac:chgData name="" userId="" providerId="" clId="Web-{6439220F-7C4E-438A-BCBC-B88A9BA8D808}" dt="2018-04-01T02:09:44.394" v="68"/>
          <ac:picMkLst>
            <pc:docMk/>
            <pc:sldMk cId="0" sldId="258"/>
            <ac:picMk id="180" creationId="{00000000-0000-0000-0000-000000000000}"/>
          </ac:picMkLst>
        </pc:picChg>
      </pc:sldChg>
    </pc:docChg>
  </pc:docChgLst>
  <pc:docChgLst>
    <pc:chgData clId="Web-{C7B0DC6F-90AA-4FC9-8FF7-F2F0233D24BC}"/>
    <pc:docChg chg="modSld">
      <pc:chgData name="" userId="" providerId="" clId="Web-{C7B0DC6F-90AA-4FC9-8FF7-F2F0233D24BC}" dt="2018-04-02T12:27:56.795" v="20"/>
      <pc:docMkLst>
        <pc:docMk/>
      </pc:docMkLst>
      <pc:sldChg chg="modSp">
        <pc:chgData name="" userId="" providerId="" clId="Web-{C7B0DC6F-90AA-4FC9-8FF7-F2F0233D24BC}" dt="2018-04-02T12:27:56.795" v="20"/>
        <pc:sldMkLst>
          <pc:docMk/>
          <pc:sldMk cId="0" sldId="258"/>
        </pc:sldMkLst>
        <pc:spChg chg="mod">
          <ac:chgData name="" userId="" providerId="" clId="Web-{C7B0DC6F-90AA-4FC9-8FF7-F2F0233D24BC}" dt="2018-04-02T12:27:56.795" v="20"/>
          <ac:spMkLst>
            <pc:docMk/>
            <pc:sldMk cId="0" sldId="258"/>
            <ac:spMk id="176" creationId="{00000000-0000-0000-0000-000000000000}"/>
          </ac:spMkLst>
        </pc:spChg>
      </pc:sldChg>
    </pc:docChg>
  </pc:docChgLst>
  <pc:docChgLst>
    <pc:chgData clId="Web-{E20A510D-35B8-45CA-B122-DFB70DA57C01}"/>
    <pc:docChg chg="modSld">
      <pc:chgData name="" userId="" providerId="" clId="Web-{E20A510D-35B8-45CA-B122-DFB70DA57C01}" dt="2018-04-01T01:41:56.456" v="75"/>
      <pc:docMkLst>
        <pc:docMk/>
      </pc:docMkLst>
      <pc:sldChg chg="addSp modSp">
        <pc:chgData name="" userId="" providerId="" clId="Web-{E20A510D-35B8-45CA-B122-DFB70DA57C01}" dt="2018-04-01T01:41:56.456" v="75"/>
        <pc:sldMkLst>
          <pc:docMk/>
          <pc:sldMk cId="0" sldId="258"/>
        </pc:sldMkLst>
        <pc:spChg chg="add mod">
          <ac:chgData name="" userId="" providerId="" clId="Web-{E20A510D-35B8-45CA-B122-DFB70DA57C01}" dt="2018-04-01T01:39:57.270" v="65"/>
          <ac:spMkLst>
            <pc:docMk/>
            <pc:sldMk cId="0" sldId="258"/>
            <ac:spMk id="2" creationId="{B4651A18-2DEC-4B75-8BE8-932E55219589}"/>
          </ac:spMkLst>
        </pc:spChg>
        <pc:spChg chg="mod">
          <ac:chgData name="" userId="" providerId="" clId="Web-{E20A510D-35B8-45CA-B122-DFB70DA57C01}" dt="2018-04-01T01:41:56.456" v="75"/>
          <ac:spMkLst>
            <pc:docMk/>
            <pc:sldMk cId="0" sldId="258"/>
            <ac:spMk id="28" creationId="{00000000-0000-0000-0000-000000000000}"/>
          </ac:spMkLst>
        </pc:spChg>
        <pc:spChg chg="mod">
          <ac:chgData name="" userId="" providerId="" clId="Web-{E20A510D-35B8-45CA-B122-DFB70DA57C01}" dt="2018-04-01T01:41:29.504" v="73"/>
          <ac:spMkLst>
            <pc:docMk/>
            <pc:sldMk cId="0" sldId="258"/>
            <ac:spMk id="175" creationId="{00000000-0000-0000-0000-000000000000}"/>
          </ac:spMkLst>
        </pc:spChg>
        <pc:spChg chg="ord">
          <ac:chgData name="" userId="" providerId="" clId="Web-{E20A510D-35B8-45CA-B122-DFB70DA57C01}" dt="2018-04-01T01:41:22.722" v="71"/>
          <ac:spMkLst>
            <pc:docMk/>
            <pc:sldMk cId="0" sldId="258"/>
            <ac:spMk id="181" creationId="{00000000-0000-0000-0000-000000000000}"/>
          </ac:spMkLst>
        </pc:spChg>
        <pc:spChg chg="mod">
          <ac:chgData name="" userId="" providerId="" clId="Web-{E20A510D-35B8-45CA-B122-DFB70DA57C01}" dt="2018-04-01T01:40:54.488" v="68"/>
          <ac:spMkLst>
            <pc:docMk/>
            <pc:sldMk cId="0" sldId="258"/>
            <ac:spMk id="187" creationId="{00000000-0000-0000-0000-000000000000}"/>
          </ac:spMkLst>
        </pc:spChg>
        <pc:picChg chg="ord">
          <ac:chgData name="" userId="" providerId="" clId="Web-{E20A510D-35B8-45CA-B122-DFB70DA57C01}" dt="2018-04-01T01:41:15.191" v="70"/>
          <ac:picMkLst>
            <pc:docMk/>
            <pc:sldMk cId="0" sldId="258"/>
            <ac:picMk id="14" creationId="{483F52D4-E0C2-4E1D-9A3C-E0801CE85BB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38798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496200" y="4765280"/>
            <a:ext cx="40899000" cy="13136700"/>
          </a:xfrm>
          <a:prstGeom prst="rect">
            <a:avLst/>
          </a:prstGeom>
        </p:spPr>
        <p:txBody>
          <a:bodyPr spcFirstLastPara="1" wrap="square" lIns="487600" tIns="487600" rIns="487600" bIns="4876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700"/>
              <a:buNone/>
              <a:defRPr sz="277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496160" y="18138400"/>
            <a:ext cx="40899000" cy="50727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496160" y="7079200"/>
            <a:ext cx="40899000" cy="12566400"/>
          </a:xfrm>
          <a:prstGeom prst="rect">
            <a:avLst/>
          </a:prstGeom>
        </p:spPr>
        <p:txBody>
          <a:bodyPr spcFirstLastPara="1" wrap="square" lIns="487600" tIns="487600" rIns="487600" bIns="4876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0"/>
              <a:buNone/>
              <a:defRPr sz="64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496160" y="20174240"/>
            <a:ext cx="40899000" cy="83250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marL="457200" lvl="0" indent="-838200" algn="ctr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704850" algn="ctr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2pPr>
            <a:lvl3pPr marL="1371600" lvl="2" indent="-704850" algn="ctr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3pPr>
            <a:lvl4pPr marL="1828800" lvl="3" indent="-704850" algn="ctr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4pPr>
            <a:lvl5pPr marL="2286000" lvl="4" indent="-704850" algn="ctr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5pPr>
            <a:lvl6pPr marL="2743200" lvl="5" indent="-704850" algn="ctr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6pPr>
            <a:lvl7pPr marL="3200400" lvl="6" indent="-704850" algn="ctr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7pPr>
            <a:lvl8pPr marL="3657600" lvl="7" indent="-704850" algn="ctr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8pPr>
            <a:lvl9pPr marL="4114800" lvl="8" indent="-704850" algn="ctr">
              <a:spcBef>
                <a:spcPts val="8500"/>
              </a:spcBef>
              <a:spcAft>
                <a:spcPts val="850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2193925" y="1317625"/>
            <a:ext cx="3950335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2193925" y="7680325"/>
            <a:ext cx="39503351" cy="2172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Times"/>
              <a:buChar char="•"/>
              <a:defRPr sz="15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1079500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SzPts val="13400"/>
              <a:buFont typeface="Times"/>
              <a:buChar char="–"/>
              <a:defRPr sz="13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958850" algn="l" rtl="0"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Times"/>
              <a:buChar char="•"/>
              <a:defRPr sz="115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–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467100" y="21153438"/>
            <a:ext cx="37307839" cy="6537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467100" y="13952538"/>
            <a:ext cx="37307839" cy="72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2193925" y="1317625"/>
            <a:ext cx="3950335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2193925" y="7680325"/>
            <a:ext cx="19675475" cy="2172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•"/>
              <a:defRPr sz="2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–"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–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2"/>
          </p:nvPr>
        </p:nvSpPr>
        <p:spPr>
          <a:xfrm>
            <a:off x="22021800" y="7680325"/>
            <a:ext cx="19675475" cy="2172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•"/>
              <a:defRPr sz="2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–"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–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2193925" y="1317625"/>
            <a:ext cx="3950335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  <a:defRPr sz="24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sz="18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2193925" y="10439400"/>
            <a:ext cx="19392900" cy="1896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–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3"/>
          </p:nvPr>
        </p:nvSpPr>
        <p:spPr>
          <a:xfrm>
            <a:off x="22296438" y="7369175"/>
            <a:ext cx="19400837" cy="3070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  <a:defRPr sz="24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sz="18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 b="1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4"/>
          </p:nvPr>
        </p:nvSpPr>
        <p:spPr>
          <a:xfrm>
            <a:off x="22296438" y="10439400"/>
            <a:ext cx="19400837" cy="1896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  <a:defRPr sz="1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–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2193925" y="1317625"/>
            <a:ext cx="3950335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7160875" y="1311275"/>
            <a:ext cx="24536399" cy="28093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•"/>
              <a:defRPr sz="3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–"/>
              <a:defRPr sz="2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2"/>
          </p:nvPr>
        </p:nvSpPr>
        <p:spPr>
          <a:xfrm>
            <a:off x="2193925" y="6888163"/>
            <a:ext cx="14439900" cy="225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"/>
              <a:buNone/>
              <a:defRPr sz="1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8602663" y="23042563"/>
            <a:ext cx="26335038" cy="272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24" name="Shape 124"/>
          <p:cNvSpPr>
            <a:spLocks noGrp="1"/>
          </p:cNvSpPr>
          <p:nvPr>
            <p:ph type="pic" idx="2"/>
          </p:nvPr>
        </p:nvSpPr>
        <p:spPr>
          <a:xfrm>
            <a:off x="8602663" y="2941638"/>
            <a:ext cx="26335038" cy="1975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 sz="3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  <a:defRPr sz="28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  <a:defRPr sz="2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8602663" y="25763538"/>
            <a:ext cx="26335038" cy="386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"/>
              <a:buNone/>
              <a:defRPr sz="10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496160" y="13765440"/>
            <a:ext cx="40899000" cy="53874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2193925" y="1317625"/>
            <a:ext cx="3950335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 rot="5400000">
            <a:off x="11083131" y="-1208882"/>
            <a:ext cx="21724937" cy="3950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Times"/>
              <a:buChar char="•"/>
              <a:defRPr sz="15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1079500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SzPts val="13400"/>
              <a:buFont typeface="Times"/>
              <a:buChar char="–"/>
              <a:defRPr sz="13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958850" algn="l" rtl="0"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Times"/>
              <a:buChar char="•"/>
              <a:defRPr sz="115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–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 rot="5400000">
            <a:off x="22715538" y="10423525"/>
            <a:ext cx="28087638" cy="987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1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 rot="5400000">
            <a:off x="2887662" y="623887"/>
            <a:ext cx="28087638" cy="29475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Times"/>
              <a:buChar char="•"/>
              <a:defRPr sz="15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1079500" algn="l" rtl="0">
              <a:spcBef>
                <a:spcPts val="2680"/>
              </a:spcBef>
              <a:spcAft>
                <a:spcPts val="0"/>
              </a:spcAft>
              <a:buClr>
                <a:schemeClr val="dk1"/>
              </a:buClr>
              <a:buSzPts val="13400"/>
              <a:buFont typeface="Times"/>
              <a:buChar char="–"/>
              <a:defRPr sz="134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958850" algn="l" rtl="0"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Times"/>
              <a:buChar char="•"/>
              <a:defRPr sz="115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–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L="3200400" marR="0" lvl="6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L="3657600" marR="0" lvl="7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L="4114800" marR="0" lvl="8" indent="-838200" algn="l" rtl="0">
              <a:spcBef>
                <a:spcPts val="192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Times"/>
              <a:buChar char="»"/>
              <a:defRPr sz="96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54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40899000" cy="218649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marL="457200" lvl="0" indent="-838200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2pPr>
            <a:lvl3pPr marL="1371600" lvl="2" indent="-704850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3pPr>
            <a:lvl4pPr marL="1828800" lvl="3" indent="-704850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4pPr>
            <a:lvl5pPr marL="2286000" lvl="4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5pPr>
            <a:lvl6pPr marL="2743200" lvl="5" indent="-704850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6pPr>
            <a:lvl7pPr marL="3200400" lvl="6" indent="-704850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7pPr>
            <a:lvl8pPr marL="3657600" lvl="7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8pPr>
            <a:lvl9pPr marL="4114800" lvl="8" indent="-704850">
              <a:spcBef>
                <a:spcPts val="8500"/>
              </a:spcBef>
              <a:spcAft>
                <a:spcPts val="850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54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19199400" cy="218649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marL="457200" lvl="0" indent="-704850">
              <a:spcBef>
                <a:spcPts val="0"/>
              </a:spcBef>
              <a:spcAft>
                <a:spcPts val="0"/>
              </a:spcAft>
              <a:buSzPts val="7500"/>
              <a:buChar char="●"/>
              <a:defRPr sz="7500"/>
            </a:lvl1pPr>
            <a:lvl2pPr marL="914400" lvl="1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2pPr>
            <a:lvl3pPr marL="1371600" lvl="2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3pPr>
            <a:lvl4pPr marL="1828800" lvl="3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4pPr>
            <a:lvl5pPr marL="2286000" lvl="4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5pPr>
            <a:lvl6pPr marL="2743200" lvl="5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6pPr>
            <a:lvl7pPr marL="3200400" lvl="6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7pPr>
            <a:lvl8pPr marL="3657600" lvl="7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8pPr>
            <a:lvl9pPr marL="4114800" lvl="8" indent="-635000">
              <a:spcBef>
                <a:spcPts val="8500"/>
              </a:spcBef>
              <a:spcAft>
                <a:spcPts val="8500"/>
              </a:spcAft>
              <a:buSzPts val="6400"/>
              <a:buChar char="■"/>
              <a:defRPr sz="64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23195520" y="7375840"/>
            <a:ext cx="19199400" cy="218649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marL="457200" lvl="0" indent="-704850">
              <a:spcBef>
                <a:spcPts val="0"/>
              </a:spcBef>
              <a:spcAft>
                <a:spcPts val="0"/>
              </a:spcAft>
              <a:buSzPts val="7500"/>
              <a:buChar char="●"/>
              <a:defRPr sz="7500"/>
            </a:lvl1pPr>
            <a:lvl2pPr marL="914400" lvl="1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2pPr>
            <a:lvl3pPr marL="1371600" lvl="2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3pPr>
            <a:lvl4pPr marL="1828800" lvl="3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4pPr>
            <a:lvl5pPr marL="2286000" lvl="4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5pPr>
            <a:lvl6pPr marL="2743200" lvl="5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6pPr>
            <a:lvl7pPr marL="3200400" lvl="6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7pPr>
            <a:lvl8pPr marL="3657600" lvl="7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8pPr>
            <a:lvl9pPr marL="4114800" lvl="8" indent="-635000">
              <a:spcBef>
                <a:spcPts val="8500"/>
              </a:spcBef>
              <a:spcAft>
                <a:spcPts val="8500"/>
              </a:spcAft>
              <a:buSzPts val="6400"/>
              <a:buChar char="■"/>
              <a:defRPr sz="64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54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1496160" y="3555840"/>
            <a:ext cx="13478400" cy="4836600"/>
          </a:xfrm>
          <a:prstGeom prst="rect">
            <a:avLst/>
          </a:prstGeom>
        </p:spPr>
        <p:txBody>
          <a:bodyPr spcFirstLastPara="1" wrap="square" lIns="487600" tIns="487600" rIns="487600" bIns="48760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496160" y="8893440"/>
            <a:ext cx="13478400" cy="203481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marL="457200" lvl="0" indent="-635000">
              <a:spcBef>
                <a:spcPts val="0"/>
              </a:spcBef>
              <a:spcAft>
                <a:spcPts val="0"/>
              </a:spcAft>
              <a:buSzPts val="6400"/>
              <a:buChar char="●"/>
              <a:defRPr sz="6400"/>
            </a:lvl1pPr>
            <a:lvl2pPr marL="914400" lvl="1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2pPr>
            <a:lvl3pPr marL="1371600" lvl="2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3pPr>
            <a:lvl4pPr marL="1828800" lvl="3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4pPr>
            <a:lvl5pPr marL="2286000" lvl="4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5pPr>
            <a:lvl6pPr marL="2743200" lvl="5" indent="-635000">
              <a:spcBef>
                <a:spcPts val="8500"/>
              </a:spcBef>
              <a:spcAft>
                <a:spcPts val="0"/>
              </a:spcAft>
              <a:buSzPts val="6400"/>
              <a:buChar char="■"/>
              <a:defRPr sz="6400"/>
            </a:lvl6pPr>
            <a:lvl7pPr marL="3200400" lvl="6" indent="-635000">
              <a:spcBef>
                <a:spcPts val="8500"/>
              </a:spcBef>
              <a:spcAft>
                <a:spcPts val="0"/>
              </a:spcAft>
              <a:buSzPts val="6400"/>
              <a:buChar char="●"/>
              <a:defRPr sz="6400"/>
            </a:lvl7pPr>
            <a:lvl8pPr marL="3657600" lvl="7" indent="-635000">
              <a:spcBef>
                <a:spcPts val="8500"/>
              </a:spcBef>
              <a:spcAft>
                <a:spcPts val="0"/>
              </a:spcAft>
              <a:buSzPts val="6400"/>
              <a:buChar char="○"/>
              <a:defRPr sz="6400"/>
            </a:lvl8pPr>
            <a:lvl9pPr marL="4114800" lvl="8" indent="-635000">
              <a:spcBef>
                <a:spcPts val="8500"/>
              </a:spcBef>
              <a:spcAft>
                <a:spcPts val="8500"/>
              </a:spcAft>
              <a:buSzPts val="6400"/>
              <a:buChar char="■"/>
              <a:defRPr sz="6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2353200" y="2880960"/>
            <a:ext cx="30565500" cy="261810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1pPr>
            <a:lvl2pPr lvl="1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2pPr>
            <a:lvl3pPr lvl="2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3pPr>
            <a:lvl4pPr lvl="3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4pPr>
            <a:lvl5pPr lvl="4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5pPr>
            <a:lvl6pPr lvl="5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6pPr>
            <a:lvl7pPr lvl="6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7pPr>
            <a:lvl8pPr lvl="7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8pPr>
            <a:lvl9pPr lvl="8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21945600" y="-800"/>
            <a:ext cx="21945600" cy="3291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87600" tIns="487600" rIns="487600" bIns="4876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274400" y="7892320"/>
            <a:ext cx="19416900" cy="9486600"/>
          </a:xfrm>
          <a:prstGeom prst="rect">
            <a:avLst/>
          </a:prstGeom>
        </p:spPr>
        <p:txBody>
          <a:bodyPr spcFirstLastPara="1" wrap="square" lIns="487600" tIns="487600" rIns="487600" bIns="4876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2400"/>
              <a:buNone/>
              <a:defRPr sz="224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1274400" y="17939680"/>
            <a:ext cx="19416900" cy="7904700"/>
          </a:xfrm>
          <a:prstGeom prst="rect">
            <a:avLst/>
          </a:prstGeom>
        </p:spPr>
        <p:txBody>
          <a:bodyPr spcFirstLastPara="1" wrap="square" lIns="487600" tIns="487600" rIns="487600" bIns="487600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23709600" y="4634080"/>
            <a:ext cx="18417600" cy="236487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/>
          <a:lstStyle>
            <a:lvl1pPr marL="457200" lvl="0" indent="-838200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2pPr>
            <a:lvl3pPr marL="1371600" lvl="2" indent="-704850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3pPr>
            <a:lvl4pPr marL="1828800" lvl="3" indent="-704850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4pPr>
            <a:lvl5pPr marL="2286000" lvl="4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5pPr>
            <a:lvl6pPr marL="2743200" lvl="5" indent="-704850">
              <a:spcBef>
                <a:spcPts val="8500"/>
              </a:spcBef>
              <a:spcAft>
                <a:spcPts val="0"/>
              </a:spcAft>
              <a:buSzPts val="7500"/>
              <a:buChar char="■"/>
              <a:defRPr/>
            </a:lvl6pPr>
            <a:lvl7pPr marL="3200400" lvl="6" indent="-704850">
              <a:spcBef>
                <a:spcPts val="8500"/>
              </a:spcBef>
              <a:spcAft>
                <a:spcPts val="0"/>
              </a:spcAft>
              <a:buSzPts val="7500"/>
              <a:buChar char="●"/>
              <a:defRPr/>
            </a:lvl7pPr>
            <a:lvl8pPr marL="3657600" lvl="7" indent="-704850">
              <a:spcBef>
                <a:spcPts val="8500"/>
              </a:spcBef>
              <a:spcAft>
                <a:spcPts val="0"/>
              </a:spcAft>
              <a:buSzPts val="7500"/>
              <a:buChar char="○"/>
              <a:defRPr/>
            </a:lvl8pPr>
            <a:lvl9pPr marL="4114800" lvl="8" indent="-704850">
              <a:spcBef>
                <a:spcPts val="8500"/>
              </a:spcBef>
              <a:spcAft>
                <a:spcPts val="850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1496160" y="27075680"/>
            <a:ext cx="28794300" cy="38727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600" tIns="487600" rIns="487600" bIns="4876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40899000" cy="21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600" tIns="487600" rIns="487600" bIns="487600" anchor="t" anchorCtr="0"/>
          <a:lstStyle>
            <a:lvl1pPr marL="457200" lvl="0" indent="-838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Char char="●"/>
              <a:defRPr sz="9600">
                <a:solidFill>
                  <a:schemeClr val="dk2"/>
                </a:solidFill>
              </a:defRPr>
            </a:lvl1pPr>
            <a:lvl2pPr marL="914400" lvl="1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2pPr>
            <a:lvl3pPr marL="1371600" lvl="2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3pPr>
            <a:lvl4pPr marL="1828800" lvl="3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●"/>
              <a:defRPr sz="7500">
                <a:solidFill>
                  <a:schemeClr val="dk2"/>
                </a:solidFill>
              </a:defRPr>
            </a:lvl4pPr>
            <a:lvl5pPr marL="2286000" lvl="4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5pPr>
            <a:lvl6pPr marL="2743200" lvl="5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6pPr>
            <a:lvl7pPr marL="3200400" lvl="6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●"/>
              <a:defRPr sz="7500">
                <a:solidFill>
                  <a:schemeClr val="dk2"/>
                </a:solidFill>
              </a:defRPr>
            </a:lvl7pPr>
            <a:lvl8pPr marL="3657600" lvl="7" indent="-704850">
              <a:lnSpc>
                <a:spcPct val="115000"/>
              </a:lnSpc>
              <a:spcBef>
                <a:spcPts val="850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8pPr>
            <a:lvl9pPr marL="4114800" lvl="8" indent="-704850">
              <a:lnSpc>
                <a:spcPct val="115000"/>
              </a:lnSpc>
              <a:spcBef>
                <a:spcPts val="8500"/>
              </a:spcBef>
              <a:spcAft>
                <a:spcPts val="850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600" tIns="487600" rIns="487600" bIns="487600" anchor="ctr" anchorCtr="0">
            <a:noAutofit/>
          </a:bodyPr>
          <a:lstStyle>
            <a:lvl1pPr lvl="0" algn="r">
              <a:buNone/>
              <a:defRPr sz="5300">
                <a:solidFill>
                  <a:schemeClr val="dk2"/>
                </a:solidFill>
              </a:defRPr>
            </a:lvl1pPr>
            <a:lvl2pPr lvl="1" algn="r">
              <a:buNone/>
              <a:defRPr sz="5300">
                <a:solidFill>
                  <a:schemeClr val="dk2"/>
                </a:solidFill>
              </a:defRPr>
            </a:lvl2pPr>
            <a:lvl3pPr lvl="2" algn="r">
              <a:buNone/>
              <a:defRPr sz="5300">
                <a:solidFill>
                  <a:schemeClr val="dk2"/>
                </a:solidFill>
              </a:defRPr>
            </a:lvl3pPr>
            <a:lvl4pPr lvl="3" algn="r">
              <a:buNone/>
              <a:defRPr sz="5300">
                <a:solidFill>
                  <a:schemeClr val="dk2"/>
                </a:solidFill>
              </a:defRPr>
            </a:lvl4pPr>
            <a:lvl5pPr lvl="4" algn="r">
              <a:buNone/>
              <a:defRPr sz="5300">
                <a:solidFill>
                  <a:schemeClr val="dk2"/>
                </a:solidFill>
              </a:defRPr>
            </a:lvl5pPr>
            <a:lvl6pPr lvl="5" algn="r">
              <a:buNone/>
              <a:defRPr sz="5300">
                <a:solidFill>
                  <a:schemeClr val="dk2"/>
                </a:solidFill>
              </a:defRPr>
            </a:lvl6pPr>
            <a:lvl7pPr lvl="6" algn="r">
              <a:buNone/>
              <a:defRPr sz="5300">
                <a:solidFill>
                  <a:schemeClr val="dk2"/>
                </a:solidFill>
              </a:defRPr>
            </a:lvl7pPr>
            <a:lvl8pPr lvl="7" algn="r">
              <a:buNone/>
              <a:defRPr sz="5300">
                <a:solidFill>
                  <a:schemeClr val="dk2"/>
                </a:solidFill>
              </a:defRPr>
            </a:lvl8pPr>
            <a:lvl9pPr lvl="8" algn="r">
              <a:buNone/>
              <a:defRPr sz="53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0" y="0"/>
            <a:ext cx="43891199" cy="3581400"/>
          </a:xfrm>
          <a:prstGeom prst="rect">
            <a:avLst/>
          </a:prstGeom>
          <a:solidFill>
            <a:srgbClr val="B3153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0" y="31470600"/>
            <a:ext cx="43891199" cy="1447800"/>
          </a:xfrm>
          <a:prstGeom prst="rect">
            <a:avLst/>
          </a:prstGeom>
          <a:solidFill>
            <a:srgbClr val="B3153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0" y="3581400"/>
            <a:ext cx="43891199" cy="1600200"/>
          </a:xfrm>
          <a:prstGeom prst="rect">
            <a:avLst/>
          </a:prstGeom>
          <a:solidFill>
            <a:srgbClr val="D2D0C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600205" y="470055"/>
            <a:ext cx="16306788" cy="122128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/>
        </p:nvSpPr>
        <p:spPr>
          <a:xfrm>
            <a:off x="21025903" y="15631749"/>
            <a:ext cx="7529100" cy="14627962"/>
          </a:xfrm>
          <a:prstGeom prst="rect">
            <a:avLst/>
          </a:prstGeom>
          <a:solidFill>
            <a:srgbClr val="B31536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9" name="Shape 186">
            <a:extLst>
              <a:ext uri="{FF2B5EF4-FFF2-40B4-BE49-F238E27FC236}">
                <a16:creationId xmlns:a16="http://schemas.microsoft.com/office/drawing/2014/main" id="{CA4FE2F8-30D7-450C-9118-BF44867A3536}"/>
              </a:ext>
            </a:extLst>
          </p:cNvPr>
          <p:cNvSpPr/>
          <p:nvPr/>
        </p:nvSpPr>
        <p:spPr>
          <a:xfrm>
            <a:off x="15211925" y="20948760"/>
            <a:ext cx="6183464" cy="3687792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1447800" y="1981200"/>
            <a:ext cx="23511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</a:pPr>
            <a:r>
              <a:rPr lang="en" sz="48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Industrial and Manufacturing Systems Engineering</a:t>
            </a:r>
            <a:endParaRPr sz="48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23241000" y="1660525"/>
            <a:ext cx="19202401" cy="1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203200" marR="0" lvl="2" indent="0" algn="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Times"/>
              <a:buNone/>
            </a:pPr>
            <a:endParaRPr sz="43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3200" marR="0" lvl="2" indent="0" algn="r" rtl="0">
              <a:lnSpc>
                <a:spcPct val="7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</a:pPr>
            <a:r>
              <a:rPr lang="en"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April 2018</a:t>
            </a:r>
            <a:endParaRPr sz="43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255475" y="3810000"/>
            <a:ext cx="43635899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C452B"/>
              </a:buClr>
              <a:buSzPts val="4800"/>
              <a:buFont typeface="Arial"/>
              <a:buNone/>
            </a:pPr>
            <a:r>
              <a:rPr lang="en" sz="600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" sz="6000" smtClean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Xiao Zhang, Tanner </a:t>
            </a:r>
            <a:r>
              <a:rPr lang="en" sz="6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Spies, Kevin Lin, Eric </a:t>
            </a:r>
            <a:r>
              <a:rPr lang="en" sz="600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Spahr</a:t>
            </a:r>
            <a:r>
              <a:rPr lang="en" sz="6000" smtClean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6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Xiaolei Shi</a:t>
            </a:r>
            <a:r>
              <a:rPr lang="en" sz="6000" baseline="30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6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* and Hantang Qin</a:t>
            </a:r>
            <a:r>
              <a:rPr lang="en" sz="6000" baseline="30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60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*              </a:t>
            </a:r>
            <a:r>
              <a:rPr lang="en" sz="43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1*: </a:t>
            </a:r>
            <a:r>
              <a:rPr lang="en" sz="4300" u="sng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xshi@iastate.edu</a:t>
            </a:r>
            <a:r>
              <a:rPr lang="en" sz="4300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   2*:</a:t>
            </a:r>
            <a:r>
              <a:rPr lang="en" sz="4300" u="sng" dirty="0">
                <a:solidFill>
                  <a:srgbClr val="4C452B"/>
                </a:solidFill>
                <a:latin typeface="Arial"/>
                <a:ea typeface="Arial"/>
                <a:cs typeface="Arial"/>
                <a:sym typeface="Arial"/>
              </a:rPr>
              <a:t>qin@iastate.edu</a:t>
            </a:r>
            <a:endParaRPr sz="4300" u="sng" dirty="0">
              <a:solidFill>
                <a:srgbClr val="4C45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2405693" y="31812636"/>
            <a:ext cx="9456420" cy="69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" sz="27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work is supported by Iowa State University Undergraduate Research Assistantship (URA) program.</a:t>
            </a:r>
            <a:endParaRPr sz="4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609600" y="6840794"/>
            <a:ext cx="13722000" cy="24249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749300" marR="0" lvl="0" indent="-749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en" sz="4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40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"/>
              <a:buNone/>
            </a:pPr>
            <a:endParaRPr sz="600" dirty="0">
              <a:solidFill>
                <a:schemeClr val="dk1"/>
              </a:solidFill>
            </a:endParaRPr>
          </a:p>
          <a:p>
            <a:pPr marL="91440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tx1"/>
                </a:solidFill>
              </a:rPr>
              <a:t>Malnutrition, associated with inadequate food intake, affects 20-50% of hospital patients. This is due to </a:t>
            </a:r>
            <a:r>
              <a:rPr lang="en-US" sz="3600" dirty="0">
                <a:solidFill>
                  <a:schemeClr val="tx1"/>
                </a:solidFill>
              </a:rPr>
              <a:t>lack of food variety and compromised flavor and texture</a:t>
            </a:r>
          </a:p>
          <a:p>
            <a:pPr marL="91440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</a:rPr>
              <a:t>Current 3D printing technologies may be capable of preparing food with customizable nutritional values, flavors, and textures</a:t>
            </a:r>
          </a:p>
          <a:p>
            <a:pPr marL="91440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The application of 3D printing for fabrication of hospital foods provides a new approach to fulfill each patient</a:t>
            </a:r>
            <a:r>
              <a:rPr lang="en" sz="3600" dirty="0"/>
              <a:t>’</a:t>
            </a:r>
            <a:r>
              <a:rPr lang="en" sz="3600" dirty="0">
                <a:solidFill>
                  <a:schemeClr val="dk1"/>
                </a:solidFill>
              </a:rPr>
              <a:t>s nutritional needs while providing an enjoyable meal</a:t>
            </a:r>
          </a:p>
          <a:p>
            <a:pPr marL="457200">
              <a:spcBef>
                <a:spcPts val="5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tx1"/>
              </a:solidFill>
            </a:endParaRPr>
          </a:p>
          <a:p>
            <a:pPr marL="91440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endParaRPr lang="en-US" sz="3600" dirty="0">
              <a:solidFill>
                <a:schemeClr val="tx1"/>
              </a:solidFill>
            </a:endParaRPr>
          </a:p>
          <a:p>
            <a:pPr marL="914400" marR="0" lvl="0" indent="-4572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endParaRPr lang="en" sz="3600" dirty="0">
              <a:solidFill>
                <a:schemeClr val="dk1"/>
              </a:solidFill>
            </a:endParaRPr>
          </a:p>
          <a:p>
            <a:pPr marL="914400" marR="0" lvl="0" indent="-4572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endParaRPr sz="3600" dirty="0">
              <a:solidFill>
                <a:schemeClr val="dk1"/>
              </a:solidFill>
            </a:endParaRPr>
          </a:p>
          <a:p>
            <a:pPr>
              <a:spcBef>
                <a:spcPts val="500"/>
              </a:spcBef>
              <a:buClr>
                <a:schemeClr val="dk1"/>
              </a:buClr>
              <a:buSzPts val="3700"/>
            </a:pPr>
            <a:endParaRPr lang="en" sz="3600" dirty="0"/>
          </a:p>
          <a:p>
            <a:pPr>
              <a:spcBef>
                <a:spcPts val="500"/>
              </a:spcBef>
              <a:buClr>
                <a:schemeClr val="dk1"/>
              </a:buClr>
              <a:buSzPts val="3700"/>
            </a:pPr>
            <a:endParaRPr lang="en" sz="4000" b="1" dirty="0">
              <a:solidFill>
                <a:schemeClr val="dk1"/>
              </a:solidFill>
            </a:endParaRPr>
          </a:p>
          <a:p>
            <a:pPr marL="0" marR="0" lvl="0" indent="0" algn="l">
              <a:spcBef>
                <a:spcPts val="500"/>
              </a:spcBef>
              <a:spcAft>
                <a:spcPts val="0"/>
              </a:spcAft>
              <a:buSzPts val="3700"/>
              <a:buFont typeface="Arial"/>
              <a:buNone/>
            </a:pPr>
            <a:r>
              <a:rPr lang="en" sz="4000" b="1" dirty="0">
                <a:solidFill>
                  <a:schemeClr val="dk1"/>
                </a:solidFill>
              </a:rPr>
              <a:t>OBJECTIVE</a:t>
            </a:r>
            <a:endParaRPr sz="4000" b="1" dirty="0">
              <a:solidFill>
                <a:schemeClr val="dk1"/>
              </a:solidFill>
            </a:endParaRPr>
          </a:p>
          <a:p>
            <a:pPr marL="914400" marR="0" lvl="0" indent="-457200" algn="just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Build a custom 3D printer that will be </a:t>
            </a:r>
            <a:r>
              <a:rPr lang="en" sz="3600" dirty="0">
                <a:solidFill>
                  <a:schemeClr val="tx1"/>
                </a:solidFill>
              </a:rPr>
              <a:t>capable of printing </a:t>
            </a:r>
            <a:r>
              <a:rPr lang="en" sz="3600" dirty="0">
                <a:solidFill>
                  <a:schemeClr val="dk1"/>
                </a:solidFill>
              </a:rPr>
              <a:t>food</a:t>
            </a:r>
          </a:p>
          <a:p>
            <a:pPr marL="914400" marR="0" lvl="0" indent="-457200" algn="just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Classify foods by viscosity to determine their printability</a:t>
            </a:r>
          </a:p>
          <a:p>
            <a:pPr marL="914400" marR="0" lvl="0" indent="-457200" algn="just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Work with local hospitals and nursing homes to obtain patient preferences and expectations</a:t>
            </a:r>
          </a:p>
          <a:p>
            <a:pPr marL="457200" marR="0" lvl="0" algn="just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" sz="3600" dirty="0">
              <a:solidFill>
                <a:schemeClr val="dk1"/>
              </a:solidFill>
            </a:endParaRPr>
          </a:p>
          <a:p>
            <a:pPr marL="749300" marR="0" lvl="0" indent="-749300" algn="just">
              <a:spcBef>
                <a:spcPts val="1100"/>
              </a:spcBef>
              <a:spcAft>
                <a:spcPts val="0"/>
              </a:spcAft>
              <a:buSzPts val="4300"/>
            </a:pPr>
            <a:r>
              <a:rPr lang="en" sz="4000" b="1" cap="none" dirty="0">
                <a:solidFill>
                  <a:schemeClr val="dk1"/>
                </a:solidFill>
              </a:rPr>
              <a:t>ENGINEERING CHALLENGES</a:t>
            </a:r>
            <a:endParaRPr sz="4000" dirty="0">
              <a:solidFill>
                <a:schemeClr val="dk1"/>
              </a:solidFill>
            </a:endParaRPr>
          </a:p>
          <a:p>
            <a:pPr marL="457200" algn="just">
              <a:spcBef>
                <a:spcPts val="500"/>
              </a:spcBef>
              <a:buClr>
                <a:schemeClr val="dk1"/>
              </a:buClr>
              <a:buSzPts val="3600"/>
            </a:pPr>
            <a:r>
              <a:rPr lang="en" sz="3600" dirty="0">
                <a:solidFill>
                  <a:schemeClr val="dk1"/>
                </a:solidFill>
              </a:rPr>
              <a:t>3D printing food is not a well established field. To accommodate this we needed a fully customizable printer and open source </a:t>
            </a:r>
            <a:r>
              <a:rPr lang="en" sz="3600" dirty="0">
                <a:solidFill>
                  <a:schemeClr val="tx1"/>
                </a:solidFill>
              </a:rPr>
              <a:t>software to run it - we chose a customizable 3D printer (Velleman</a:t>
            </a:r>
            <a:r>
              <a:rPr lang="en" sz="3600" baseline="30000" dirty="0">
                <a:solidFill>
                  <a:schemeClr val="tx1"/>
                </a:solidFill>
              </a:rPr>
              <a:t>®</a:t>
            </a:r>
            <a:r>
              <a:rPr lang="en" sz="3600" dirty="0">
                <a:solidFill>
                  <a:schemeClr val="tx1"/>
                </a:solidFill>
              </a:rPr>
              <a:t>Inc, Texas) and modified it to our specific needs. Some of the issues encountered </a:t>
            </a:r>
            <a:r>
              <a:rPr lang="en" sz="3600" dirty="0">
                <a:solidFill>
                  <a:schemeClr val="dk1"/>
                </a:solidFill>
              </a:rPr>
              <a:t>with the printer included:</a:t>
            </a:r>
            <a:endParaRPr sz="36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"/>
              <a:buNone/>
            </a:pPr>
            <a:endParaRPr sz="600" dirty="0">
              <a:solidFill>
                <a:schemeClr val="dk1"/>
              </a:solidFill>
            </a:endParaRPr>
          </a:p>
          <a:p>
            <a:pPr marL="1943100" marR="0" lvl="0" indent="-5715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chemeClr val="dk1"/>
                </a:solidFill>
              </a:rPr>
              <a:t>Calibrating z-axis to account for height of extruding syringe</a:t>
            </a:r>
            <a:endParaRPr sz="3600" dirty="0">
              <a:solidFill>
                <a:schemeClr val="dk1"/>
              </a:solidFill>
            </a:endParaRPr>
          </a:p>
          <a:p>
            <a:pPr marL="19431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chemeClr val="dk1"/>
                </a:solidFill>
              </a:rPr>
              <a:t>Modifying printer to accommodate extruding syringe</a:t>
            </a:r>
            <a:endParaRPr sz="3600" dirty="0">
              <a:solidFill>
                <a:schemeClr val="dk1"/>
              </a:solidFill>
            </a:endParaRPr>
          </a:p>
          <a:p>
            <a:pPr marL="19431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chemeClr val="dk1"/>
                </a:solidFill>
              </a:rPr>
              <a:t>Retrofitting syringe with electrical heating tape</a:t>
            </a:r>
            <a:endParaRPr sz="3600" dirty="0">
              <a:solidFill>
                <a:schemeClr val="dk1"/>
              </a:solidFill>
            </a:endParaRPr>
          </a:p>
          <a:p>
            <a:pPr marL="0" marR="0" lvl="0" indent="0" algn="r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"/>
              <a:buNone/>
            </a:pPr>
            <a:endParaRPr sz="36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Times"/>
              <a:buNone/>
            </a:pPr>
            <a:endParaRPr sz="37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16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469900" marR="0" lvl="0" indent="-26670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Noto Sans Symbol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14688101" y="6840794"/>
            <a:ext cx="14142916" cy="7354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7075" tIns="223475" rIns="447075" bIns="223475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r>
              <a:rPr lang="en" sz="4000" b="1" dirty="0">
                <a:solidFill>
                  <a:schemeClr val="dk1"/>
                </a:solidFill>
              </a:rPr>
              <a:t>MATERIAL CLASSIFICATION</a:t>
            </a:r>
            <a:endParaRPr sz="4000" b="1" dirty="0">
              <a:solidFill>
                <a:schemeClr val="dk1"/>
              </a:solidFill>
            </a:endParaRPr>
          </a:p>
          <a:p>
            <a:pPr marL="9144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important step in the development of food printing </a:t>
            </a:r>
            <a:r>
              <a:rPr lang="en" sz="36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technology is determing rheological properties of foods</a:t>
            </a:r>
            <a:endParaRPr sz="6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"/>
              <a:buNone/>
            </a:pPr>
            <a:endParaRPr sz="6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In order for a material to be printable, it must be viscous enough to be extruded through the syringe, yet able to maintain its shape once setting on the substrate</a:t>
            </a:r>
            <a:endParaRPr sz="36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"/>
              <a:buNone/>
            </a:pPr>
            <a:endParaRPr sz="6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Properties that must be obtained include:</a:t>
            </a:r>
            <a:endParaRPr sz="36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indent="-457200" algn="just">
              <a:buClr>
                <a:schemeClr val="dk1"/>
              </a:buClr>
              <a:buSzPts val="3600"/>
              <a:buAutoNum type="arabicPeriod"/>
            </a:pPr>
            <a:r>
              <a:rPr lang="en" sz="3600" dirty="0">
                <a:solidFill>
                  <a:schemeClr val="tx1"/>
                </a:solidFill>
              </a:rPr>
              <a:t>Viscosity</a:t>
            </a:r>
          </a:p>
          <a:p>
            <a:pPr marL="1828800" indent="-457200" algn="just">
              <a:buClr>
                <a:schemeClr val="dk1"/>
              </a:buClr>
              <a:buSzPts val="3600"/>
              <a:buAutoNum type="arabicPeriod"/>
            </a:pPr>
            <a:r>
              <a:rPr lang="en" sz="3600" dirty="0">
                <a:solidFill>
                  <a:schemeClr val="tx1"/>
                </a:solidFill>
              </a:rPr>
              <a:t>Solidifying</a:t>
            </a:r>
            <a:r>
              <a:rPr lang="en" sz="36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temperature</a:t>
            </a:r>
            <a:endParaRPr sz="3600" dirty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1828800" indent="-457200" algn="just">
              <a:buSzPts val="3600"/>
              <a:buAutoNum type="arabicPeriod"/>
            </a:pPr>
            <a:r>
              <a:rPr lang="en-US" sz="3600" dirty="0">
                <a:solidFill>
                  <a:schemeClr val="tx1"/>
                </a:solidFill>
              </a:rPr>
              <a:t>Melting temperature</a:t>
            </a:r>
          </a:p>
          <a:p>
            <a:pPr marL="18288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en-US" sz="3600" dirty="0">
                <a:solidFill>
                  <a:schemeClr val="tx1"/>
                </a:solidFill>
              </a:rPr>
              <a:t>Viscoelastic properties represented by storage/loss modulus (G’ and G’’)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endParaRPr lang="en" sz="4000" b="1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r>
              <a:rPr lang="en" sz="4000" b="1" dirty="0">
                <a:solidFill>
                  <a:schemeClr val="dk1"/>
                </a:solidFill>
              </a:rPr>
              <a:t>RESULTS</a:t>
            </a: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9300" marR="0" lvl="0" indent="-749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Times"/>
              <a:buNone/>
            </a:pPr>
            <a:endParaRPr sz="27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Shape 176"/>
          <p:cNvSpPr txBox="1"/>
          <p:nvPr/>
        </p:nvSpPr>
        <p:spPr>
          <a:xfrm>
            <a:off x="29972221" y="6223468"/>
            <a:ext cx="13918979" cy="24903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7075" tIns="223475" rIns="447075" bIns="223475" anchor="t" anchorCtr="0">
            <a:noAutofit/>
          </a:bodyPr>
          <a:lstStyle/>
          <a:p>
            <a:pPr lvl="0" algn="l">
              <a:buNone/>
            </a:pPr>
            <a:endParaRPr lang="en" sz="3600" dirty="0">
              <a:solidFill>
                <a:schemeClr val="dk1"/>
              </a:solidFill>
              <a:latin typeface="Times"/>
              <a:cs typeface="Times"/>
              <a:sym typeface="Times"/>
            </a:endParaRPr>
          </a:p>
          <a:p>
            <a:pPr lvl="0" algn="l">
              <a:buNone/>
            </a:pPr>
            <a:r>
              <a:rPr lang="en" sz="4000" b="1" dirty="0">
                <a:solidFill>
                  <a:schemeClr val="dk1"/>
                </a:solidFill>
              </a:rPr>
              <a:t>SIMULATION</a:t>
            </a:r>
            <a:endParaRPr lang="en" sz="4000" dirty="0">
              <a:solidFill>
                <a:schemeClr val="tx1"/>
              </a:solidFill>
            </a:endParaRPr>
          </a:p>
          <a:p>
            <a:pPr marL="91440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</a:rPr>
              <a:t>By collecting the material properties of various foods, we can </a:t>
            </a:r>
            <a:r>
              <a:rPr lang="en-US" sz="3600" dirty="0" smtClean="0">
                <a:solidFill>
                  <a:schemeClr val="dk1"/>
                </a:solidFill>
              </a:rPr>
              <a:t>simulate using their </a:t>
            </a:r>
            <a:r>
              <a:rPr lang="en-US" sz="3600" dirty="0">
                <a:solidFill>
                  <a:schemeClr val="dk1"/>
                </a:solidFill>
              </a:rPr>
              <a:t>droplet formation and flight </a:t>
            </a:r>
            <a:r>
              <a:rPr lang="en-US" sz="3600" dirty="0" smtClean="0">
                <a:solidFill>
                  <a:schemeClr val="dk1"/>
                </a:solidFill>
              </a:rPr>
              <a:t>pattern using </a:t>
            </a:r>
            <a:r>
              <a:rPr lang="en-US" sz="3600" dirty="0"/>
              <a:t>COMSOL </a:t>
            </a:r>
            <a:r>
              <a:rPr lang="en-US" sz="3600" dirty="0" err="1"/>
              <a:t>Multiphysics</a:t>
            </a:r>
            <a:r>
              <a:rPr lang="en-US" sz="3600" baseline="30000" dirty="0"/>
              <a:t>®</a:t>
            </a:r>
            <a:endParaRPr lang="en-US" sz="3600" dirty="0">
              <a:solidFill>
                <a:schemeClr val="dk1"/>
              </a:solidFill>
            </a:endParaRPr>
          </a:p>
          <a:p>
            <a:pPr marL="914400" lvl="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  <a:latin typeface="+mn-lt"/>
                <a:ea typeface="Times"/>
                <a:cs typeface="Times"/>
              </a:rPr>
              <a:t>This eliminates the need to 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Times"/>
                <a:cs typeface="Times"/>
              </a:rPr>
              <a:t>test print each material</a:t>
            </a:r>
          </a:p>
          <a:p>
            <a:pPr marL="914400" lvl="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endParaRPr lang="en-US" sz="3600" b="1" dirty="0">
              <a:solidFill>
                <a:schemeClr val="dk1"/>
              </a:solidFill>
              <a:latin typeface="+mn-lt"/>
              <a:ea typeface="Times"/>
              <a:cs typeface="Times"/>
            </a:endParaRPr>
          </a:p>
          <a:p>
            <a:pPr marL="914400" lvl="0" indent="-457200">
              <a:spcBef>
                <a:spcPts val="500"/>
              </a:spcBef>
              <a:buClr>
                <a:schemeClr val="dk1"/>
              </a:buClr>
              <a:buSzPts val="3600"/>
              <a:buFont typeface="Arial"/>
              <a:buChar char="●"/>
            </a:pPr>
            <a:endParaRPr lang="en-US" sz="4000" b="1" dirty="0">
              <a:solidFill>
                <a:srgbClr val="FF0000"/>
              </a:solidFill>
              <a:latin typeface="Times"/>
              <a:ea typeface="Times"/>
              <a:cs typeface="Times"/>
            </a:endParaRPr>
          </a:p>
          <a:p>
            <a:pPr marL="0" marR="0" lvl="0" indent="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endParaRPr sz="4000" b="1" dirty="0">
              <a:solidFill>
                <a:srgbClr val="FF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endParaRPr sz="4000" b="1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imes"/>
              <a:buNone/>
            </a:pPr>
            <a:endParaRPr sz="4000" b="1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>
              <a:spcBef>
                <a:spcPts val="1100"/>
              </a:spcBef>
              <a:buSzPts val="4000"/>
            </a:pPr>
            <a:endParaRPr lang="en" sz="4000" b="1" dirty="0">
              <a:solidFill>
                <a:schemeClr val="dk1"/>
              </a:solidFill>
              <a:latin typeface="Times"/>
              <a:cs typeface="Times"/>
              <a:sym typeface="Times"/>
            </a:endParaRPr>
          </a:p>
          <a:p>
            <a:pPr>
              <a:spcBef>
                <a:spcPts val="1100"/>
              </a:spcBef>
              <a:buSzPts val="4000"/>
            </a:pPr>
            <a:endParaRPr lang="en" sz="4000" b="1" dirty="0">
              <a:solidFill>
                <a:schemeClr val="dk1"/>
              </a:solidFill>
            </a:endParaRPr>
          </a:p>
          <a:p>
            <a:pPr marL="0" marR="0" lvl="0" indent="0" algn="l">
              <a:spcBef>
                <a:spcPts val="1100"/>
              </a:spcBef>
              <a:spcAft>
                <a:spcPts val="0"/>
              </a:spcAft>
              <a:buSzPts val="4000"/>
              <a:buFont typeface="Arial"/>
              <a:buNone/>
            </a:pPr>
            <a:endParaRPr lang="en" sz="4000" b="1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>
              <a:spcBef>
                <a:spcPts val="1100"/>
              </a:spcBef>
              <a:spcAft>
                <a:spcPts val="0"/>
              </a:spcAft>
              <a:buSzPts val="4000"/>
              <a:buFont typeface="Arial"/>
              <a:buNone/>
            </a:pPr>
            <a:endParaRPr lang="en" sz="4000" b="1" dirty="0">
              <a:solidFill>
                <a:schemeClr val="dk1"/>
              </a:solidFill>
            </a:endParaRPr>
          </a:p>
          <a:p>
            <a:pPr marL="0" marR="0" lvl="0" indent="0" algn="l">
              <a:spcBef>
                <a:spcPts val="1100"/>
              </a:spcBef>
              <a:spcAft>
                <a:spcPts val="0"/>
              </a:spcAft>
              <a:buSzPts val="4000"/>
              <a:buFont typeface="Arial"/>
              <a:buNone/>
            </a:pPr>
            <a:r>
              <a:rPr lang="en" sz="4000" b="1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4000" b="1" cap="none" dirty="0" smtClean="0">
                <a:solidFill>
                  <a:schemeClr val="dk1"/>
                </a:solidFill>
              </a:rPr>
              <a:t>UMMARY</a:t>
            </a:r>
            <a:endParaRPr sz="3600" b="1" dirty="0">
              <a:solidFill>
                <a:schemeClr val="dk1"/>
              </a:solidFill>
            </a:endParaRPr>
          </a:p>
          <a:p>
            <a:pPr marL="914400" marR="0" lvl="0" indent="-45720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Food printing of certain foods is a feasible option to resolve nutritional deficiencies in food</a:t>
            </a:r>
          </a:p>
          <a:p>
            <a:pPr marL="914400" indent="-457200">
              <a:spcBef>
                <a:spcPts val="11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Engineering issues include temperature control and customized hardware configuration</a:t>
            </a:r>
          </a:p>
          <a:p>
            <a:pPr marL="914400" indent="-457200">
              <a:spcBef>
                <a:spcPts val="11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>
                <a:solidFill>
                  <a:schemeClr val="dk1"/>
                </a:solidFill>
              </a:rPr>
              <a:t>Once we obtain viscoelastic properties of a material, the printing of that material can be effectively </a:t>
            </a:r>
            <a:r>
              <a:rPr lang="en" sz="3600" dirty="0" smtClean="0">
                <a:solidFill>
                  <a:schemeClr val="dk1"/>
                </a:solidFill>
              </a:rPr>
              <a:t>simulated</a:t>
            </a:r>
            <a:endParaRPr lang="en" sz="3600" dirty="0">
              <a:solidFill>
                <a:schemeClr val="dk1"/>
              </a:solidFill>
            </a:endParaRPr>
          </a:p>
          <a:p>
            <a:pPr marL="457200">
              <a:spcBef>
                <a:spcPts val="1100"/>
              </a:spcBef>
              <a:buClr>
                <a:schemeClr val="dk1"/>
              </a:buClr>
              <a:buSzPts val="3600"/>
            </a:pPr>
            <a:endParaRPr sz="3200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" sz="4000" b="1" dirty="0">
                <a:solidFill>
                  <a:schemeClr val="dk1"/>
                </a:solidFill>
              </a:rPr>
              <a:t>FUTURE WORK</a:t>
            </a:r>
            <a:endParaRPr sz="4000" b="1" dirty="0">
              <a:solidFill>
                <a:schemeClr val="dk1"/>
              </a:solidFill>
            </a:endParaRPr>
          </a:p>
          <a:p>
            <a:pPr marL="914400" marR="0" lvl="0" indent="-4572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</a:rPr>
              <a:t>Data will be collected about the material properties of various foods</a:t>
            </a:r>
          </a:p>
          <a:p>
            <a:pPr marL="914400" marR="0" lvl="0" indent="-4572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600" dirty="0">
                <a:solidFill>
                  <a:schemeClr val="dk1"/>
                </a:solidFill>
              </a:rPr>
              <a:t>Investigate the use of organic material as supporting structure to allow for more complex geometry</a:t>
            </a:r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" sz="3600" dirty="0" smtClean="0">
                <a:solidFill>
                  <a:schemeClr val="dk1"/>
                </a:solidFill>
              </a:rPr>
              <a:t>We </a:t>
            </a:r>
            <a:r>
              <a:rPr lang="en" sz="3600" dirty="0">
                <a:solidFill>
                  <a:schemeClr val="dk1"/>
                </a:solidFill>
              </a:rPr>
              <a:t>are currently looking for more hostpitals and nursing homes to partner with in the </a:t>
            </a:r>
            <a:r>
              <a:rPr lang="en-US" sz="3600" dirty="0">
                <a:solidFill>
                  <a:schemeClr val="dk1"/>
                </a:solidFill>
              </a:rPr>
              <a:t>central Iowa region</a:t>
            </a:r>
            <a:endParaRPr sz="3600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</a:endParaRPr>
          </a:p>
          <a:p>
            <a:pPr>
              <a:spcBef>
                <a:spcPts val="500"/>
              </a:spcBef>
              <a:buClr>
                <a:schemeClr val="dk1"/>
              </a:buClr>
              <a:buSzPts val="4000"/>
            </a:pPr>
            <a:r>
              <a:rPr lang="en" sz="4000" b="1" dirty="0">
                <a:solidFill>
                  <a:schemeClr val="dk1"/>
                </a:solidFill>
              </a:rPr>
              <a:t>ACKNOWLEDGEMENTS</a:t>
            </a:r>
            <a:endParaRPr lang="en" sz="3600" dirty="0">
              <a:solidFill>
                <a:schemeClr val="dk1"/>
              </a:solidFill>
            </a:endParaRPr>
          </a:p>
          <a:p>
            <a:pPr>
              <a:spcBef>
                <a:spcPts val="500"/>
              </a:spcBef>
              <a:buSzPts val="4000"/>
            </a:pPr>
            <a:r>
              <a:rPr lang="en" sz="3600" dirty="0">
                <a:solidFill>
                  <a:schemeClr val="dk1"/>
                </a:solidFill>
              </a:rPr>
              <a:t>We would like to thank the Iowa State University IMSE Undergraduate Research program, as well as the Iowa State University Department of Food Science and Human Nutrition</a:t>
            </a:r>
            <a:endParaRPr sz="3600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500"/>
              </a:spcBef>
              <a:buClr>
                <a:schemeClr val="dk1"/>
              </a:buClr>
              <a:buSzPts val="4000"/>
            </a:pPr>
            <a:r>
              <a:rPr lang="en" sz="4000" b="1" dirty="0" smtClean="0">
                <a:solidFill>
                  <a:schemeClr val="dk1"/>
                </a:solidFill>
              </a:rPr>
              <a:t>REFERENCES</a:t>
            </a:r>
          </a:p>
          <a:p>
            <a:r>
              <a:rPr lang="en-US" sz="3600" dirty="0"/>
              <a:t>Thomas, David R., et al. "Malnutrition in subacute care." </a:t>
            </a:r>
            <a:r>
              <a:rPr lang="en-US" sz="3600" i="1" dirty="0"/>
              <a:t>The American journal of clinical nutrition</a:t>
            </a:r>
            <a:r>
              <a:rPr lang="en-US" sz="3600" dirty="0"/>
              <a:t> 75.2 (2002): 308-313.</a:t>
            </a: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</a:pP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19478931" y="183197"/>
            <a:ext cx="22964400" cy="20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</a:pPr>
            <a:r>
              <a:rPr lang="en" sz="4300" b="1" dirty="0">
                <a:solidFill>
                  <a:srgbClr val="FFFFFF"/>
                </a:solidFill>
              </a:rPr>
              <a:t>Flexible Electronics &amp; Additive Printing Laboratory (FEAP)</a:t>
            </a:r>
            <a:endParaRPr sz="1600" dirty="0">
              <a:solidFill>
                <a:schemeClr val="dk1"/>
              </a:solidFill>
            </a:endParaRPr>
          </a:p>
          <a:p>
            <a:pPr marL="0" marR="0" lvl="0" indent="0" algn="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</a:pPr>
            <a:r>
              <a:rPr lang="en" sz="4300" b="1" dirty="0">
                <a:solidFill>
                  <a:srgbClr val="FFFFFF"/>
                </a:solidFill>
              </a:rPr>
              <a:t>In-situ Characterization of Additive Printing Laboratory (iCAP)</a:t>
            </a:r>
            <a:endParaRPr sz="1600" dirty="0">
              <a:solidFill>
                <a:schemeClr val="dk1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</a:pPr>
            <a:r>
              <a:rPr lang="en" sz="4300" dirty="0">
                <a:solidFill>
                  <a:schemeClr val="lt1"/>
                </a:solidFill>
              </a:rPr>
              <a:t> </a:t>
            </a:r>
            <a:r>
              <a:rPr lang="en" sz="4300" u="sng" dirty="0">
                <a:solidFill>
                  <a:schemeClr val="lt1"/>
                </a:solidFill>
              </a:rPr>
              <a:t>www.i</a:t>
            </a:r>
            <a:r>
              <a:rPr lang="en" sz="4300" u="sng" dirty="0">
                <a:solidFill>
                  <a:srgbClr val="FFFFFF"/>
                </a:solidFill>
              </a:rPr>
              <a:t>mse.iastate.edu/feap</a:t>
            </a:r>
            <a:r>
              <a:rPr lang="en" sz="4300" dirty="0">
                <a:solidFill>
                  <a:srgbClr val="FFFFFF"/>
                </a:solidFill>
              </a:rPr>
              <a:t> </a:t>
            </a:r>
            <a:endParaRPr sz="4300" b="1" dirty="0">
              <a:solidFill>
                <a:srgbClr val="FFFFFF"/>
              </a:solidFill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609600" y="5486400"/>
            <a:ext cx="42443401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75" tIns="46525" rIns="93075" bIns="46525" anchor="t" anchorCtr="0">
            <a:noAutofit/>
          </a:bodyPr>
          <a:lstStyle/>
          <a:p>
            <a:pPr algn="ctr"/>
            <a:r>
              <a:rPr lang="en-US" sz="8000" b="1" dirty="0">
                <a:solidFill>
                  <a:srgbClr val="C00000"/>
                </a:solidFill>
                <a:ea typeface="Tahoma"/>
              </a:rPr>
              <a:t>3D PRINTING APPLICATIONS FOR FOOD IN HOSPITALS</a:t>
            </a:r>
            <a:endParaRPr lang="en-US" sz="8000" b="1" dirty="0">
              <a:solidFill>
                <a:srgbClr val="C00000"/>
              </a:solidFill>
            </a:endParaRP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67050" y="26400395"/>
            <a:ext cx="4218422" cy="4686794"/>
          </a:xfrm>
          <a:prstGeom prst="rect">
            <a:avLst/>
          </a:prstGeom>
          <a:noFill/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368" y="26400395"/>
            <a:ext cx="4067306" cy="4690056"/>
          </a:xfrm>
          <a:prstGeom prst="rect">
            <a:avLst/>
          </a:prstGeom>
          <a:noFill/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7" name="Shape 187"/>
          <p:cNvSpPr txBox="1"/>
          <p:nvPr/>
        </p:nvSpPr>
        <p:spPr>
          <a:xfrm>
            <a:off x="15693007" y="20671806"/>
            <a:ext cx="3866586" cy="404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relationship shows how easily a fluid can be manipulated</a:t>
            </a:r>
            <a:endParaRPr sz="3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Shape 191"/>
          <p:cNvCxnSpPr/>
          <p:nvPr/>
        </p:nvCxnSpPr>
        <p:spPr>
          <a:xfrm flipH="1">
            <a:off x="14670850" y="7189500"/>
            <a:ext cx="36600" cy="23940599"/>
          </a:xfrm>
          <a:prstGeom prst="straightConnector1">
            <a:avLst/>
          </a:prstGeom>
          <a:noFill/>
          <a:ln w="762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2" name="Shape 192"/>
          <p:cNvCxnSpPr/>
          <p:nvPr/>
        </p:nvCxnSpPr>
        <p:spPr>
          <a:xfrm>
            <a:off x="29341900" y="7153000"/>
            <a:ext cx="0" cy="23940599"/>
          </a:xfrm>
          <a:prstGeom prst="straightConnector1">
            <a:avLst/>
          </a:prstGeom>
          <a:noFill/>
          <a:ln w="762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6" name="Picture 2" descr="Image result for isu logo 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1731151"/>
            <a:ext cx="1424940" cy="98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Shape 186"/>
          <p:cNvSpPr/>
          <p:nvPr/>
        </p:nvSpPr>
        <p:spPr>
          <a:xfrm>
            <a:off x="15211927" y="25793165"/>
            <a:ext cx="6198861" cy="3968944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0" name="Picture 10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F0BFC1DD-7C47-40F5-9FE4-A4C15A5AFF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50438" y="21016767"/>
            <a:ext cx="6285767" cy="3687792"/>
          </a:xfrm>
          <a:prstGeom prst="rect">
            <a:avLst/>
          </a:prstGeom>
        </p:spPr>
      </p:pic>
      <p:pic>
        <p:nvPicPr>
          <p:cNvPr id="12" name="Picture 12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B5671FF8-9289-415B-9ADC-9FCB756BE2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50438" y="25827670"/>
            <a:ext cx="6280030" cy="3938921"/>
          </a:xfrm>
          <a:prstGeom prst="rect">
            <a:avLst/>
          </a:prstGeom>
        </p:spPr>
      </p:pic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83F52D4-E0C2-4E1D-9A3C-E0801CE85B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32030" y="16204067"/>
            <a:ext cx="6298438" cy="3689589"/>
          </a:xfrm>
          <a:prstGeom prst="rect">
            <a:avLst/>
          </a:prstGeom>
        </p:spPr>
      </p:pic>
      <p:sp>
        <p:nvSpPr>
          <p:cNvPr id="30" name="Shape 186">
            <a:extLst>
              <a:ext uri="{FF2B5EF4-FFF2-40B4-BE49-F238E27FC236}">
                <a16:creationId xmlns:a16="http://schemas.microsoft.com/office/drawing/2014/main" id="{07E1C5E0-388D-4F28-B1D9-665E4EBF58CC}"/>
              </a:ext>
            </a:extLst>
          </p:cNvPr>
          <p:cNvSpPr/>
          <p:nvPr/>
        </p:nvSpPr>
        <p:spPr>
          <a:xfrm>
            <a:off x="15211927" y="16204069"/>
            <a:ext cx="6183464" cy="3689589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3600" dirty="0">
                <a:solidFill>
                  <a:schemeClr val="dk1"/>
                </a:solidFill>
              </a:rPr>
              <a:t>The solidification properties of a material are an important aspect of its printability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651A18-2DEC-4B75-8BE8-932E55219589}"/>
              </a:ext>
            </a:extLst>
          </p:cNvPr>
          <p:cNvSpPr txBox="1"/>
          <p:nvPr/>
        </p:nvSpPr>
        <p:spPr>
          <a:xfrm>
            <a:off x="15750255" y="26919967"/>
            <a:ext cx="4217868" cy="17543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Fluid flow is highly dependent on material viscosity</a:t>
            </a:r>
            <a:r>
              <a:rPr lang="en-US" dirty="0"/>
              <a:t> </a:t>
            </a:r>
          </a:p>
        </p:txBody>
      </p:sp>
      <p:pic>
        <p:nvPicPr>
          <p:cNvPr id="6" name="Picture 6" descr="A close up of a knife&#10;&#10;Description generated with high confidence">
            <a:extLst>
              <a:ext uri="{FF2B5EF4-FFF2-40B4-BE49-F238E27FC236}">
                <a16:creationId xmlns:a16="http://schemas.microsoft.com/office/drawing/2014/main" id="{C2EA2C63-B064-4C02-9C8F-054568E5240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05" t="949" r="4086" b="1776"/>
          <a:stretch/>
        </p:blipFill>
        <p:spPr>
          <a:xfrm>
            <a:off x="39260254" y="10330094"/>
            <a:ext cx="2664618" cy="6107906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8" name="Picture 10" descr="A close up of a light&#10;&#10;Description generated with high confidence">
            <a:extLst>
              <a:ext uri="{FF2B5EF4-FFF2-40B4-BE49-F238E27FC236}">
                <a16:creationId xmlns:a16="http://schemas.microsoft.com/office/drawing/2014/main" id="{98A2CB89-D3DC-4483-AD42-48936BA066F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771" t="1171" r="4554" b="1772"/>
          <a:stretch/>
        </p:blipFill>
        <p:spPr>
          <a:xfrm>
            <a:off x="35561588" y="10306830"/>
            <a:ext cx="2557462" cy="6107906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22" name="Picture 22" descr="Food on a plate&#10;&#10;Description generated with very high confidence">
            <a:extLst>
              <a:ext uri="{FF2B5EF4-FFF2-40B4-BE49-F238E27FC236}">
                <a16:creationId xmlns:a16="http://schemas.microsoft.com/office/drawing/2014/main" id="{E54DF9E5-AF0F-4B28-A420-1D331371B73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755" t="2877" r="1679" b="2275"/>
          <a:stretch/>
        </p:blipFill>
        <p:spPr>
          <a:xfrm>
            <a:off x="10579580" y="13158790"/>
            <a:ext cx="3679345" cy="24003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24" name="Picture 24" descr="A bowl of food on a plate&#10;&#10;Description generated with high confidence">
            <a:extLst>
              <a:ext uri="{FF2B5EF4-FFF2-40B4-BE49-F238E27FC236}">
                <a16:creationId xmlns:a16="http://schemas.microsoft.com/office/drawing/2014/main" id="{CA0A294F-217E-45B7-A1BD-D894AE25725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289" t="1525" r="2337" b="2893"/>
          <a:stretch/>
        </p:blipFill>
        <p:spPr>
          <a:xfrm>
            <a:off x="7524194" y="13158789"/>
            <a:ext cx="2358210" cy="24003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sp>
        <p:nvSpPr>
          <p:cNvPr id="47" name="Shape 186">
            <a:extLst>
              <a:ext uri="{FF2B5EF4-FFF2-40B4-BE49-F238E27FC236}">
                <a16:creationId xmlns:a16="http://schemas.microsoft.com/office/drawing/2014/main" id="{C59DA859-7412-4CE6-9AF5-5036C76CADE2}"/>
              </a:ext>
            </a:extLst>
          </p:cNvPr>
          <p:cNvSpPr/>
          <p:nvPr/>
        </p:nvSpPr>
        <p:spPr>
          <a:xfrm>
            <a:off x="609600" y="13249898"/>
            <a:ext cx="6857999" cy="2193469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3600" dirty="0">
                <a:solidFill>
                  <a:schemeClr val="dk1"/>
                </a:solidFill>
              </a:rPr>
              <a:t>Current state </a:t>
            </a:r>
            <a:r>
              <a:rPr lang="en" sz="3600" dirty="0">
                <a:solidFill>
                  <a:schemeClr val="tx1"/>
                </a:solidFill>
              </a:rPr>
              <a:t>examples of hospital food</a:t>
            </a: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8CE22F73-DFCE-43C2-9523-B6E526CDB9B4}"/>
              </a:ext>
            </a:extLst>
          </p:cNvPr>
          <p:cNvSpPr/>
          <p:nvPr/>
        </p:nvSpPr>
        <p:spPr>
          <a:xfrm>
            <a:off x="609598" y="27364869"/>
            <a:ext cx="4457452" cy="2894842"/>
          </a:xfrm>
          <a:prstGeom prst="homePlate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BD362B9-B992-41E1-878A-1A1FBF930AF9}"/>
              </a:ext>
            </a:extLst>
          </p:cNvPr>
          <p:cNvSpPr txBox="1"/>
          <p:nvPr/>
        </p:nvSpPr>
        <p:spPr>
          <a:xfrm>
            <a:off x="609600" y="27364869"/>
            <a:ext cx="2993290" cy="28623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Equipment used to produce and analyze specimens</a:t>
            </a:r>
            <a:endParaRPr lang="en-US" sz="3600" dirty="0" err="1"/>
          </a:p>
        </p:txBody>
      </p:sp>
      <p:sp>
        <p:nvSpPr>
          <p:cNvPr id="37" name="Shape 186">
            <a:extLst>
              <a:ext uri="{FF2B5EF4-FFF2-40B4-BE49-F238E27FC236}">
                <a16:creationId xmlns:a16="http://schemas.microsoft.com/office/drawing/2014/main" id="{07E1C5E0-388D-4F28-B1D9-665E4EBF58CC}"/>
              </a:ext>
            </a:extLst>
          </p:cNvPr>
          <p:cNvSpPr/>
          <p:nvPr/>
        </p:nvSpPr>
        <p:spPr>
          <a:xfrm>
            <a:off x="30019219" y="11539252"/>
            <a:ext cx="5645962" cy="3689589"/>
          </a:xfrm>
          <a:prstGeom prst="homePlate">
            <a:avLst>
              <a:gd name="adj" fmla="val 50000"/>
            </a:avLst>
          </a:prstGeom>
          <a:solidFill>
            <a:srgbClr val="FFFFFF"/>
          </a:solidFill>
          <a:ln w="381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Simulation of </a:t>
            </a:r>
            <a:r>
              <a:rPr lang="en-US" sz="3600" dirty="0" smtClean="0">
                <a:solidFill>
                  <a:schemeClr val="tx1"/>
                </a:solidFill>
              </a:rPr>
              <a:t>HERSHEY’S chocolate </a:t>
            </a:r>
            <a:r>
              <a:rPr lang="en-US" sz="3600" dirty="0">
                <a:solidFill>
                  <a:schemeClr val="tx1"/>
                </a:solidFill>
              </a:rPr>
              <a:t>droplet vs actual droplet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4584" y="59212"/>
            <a:ext cx="5780107" cy="36077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379</Words>
  <Application>Microsoft Office PowerPoint</Application>
  <PresentationFormat>Custom</PresentationFormat>
  <Paragraphs>97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Noto Sans Symbols</vt:lpstr>
      <vt:lpstr>Times</vt:lpstr>
      <vt:lpstr>Tahoma</vt:lpstr>
      <vt:lpstr>Arial</vt:lpstr>
      <vt:lpstr>Simple Light</vt:lpstr>
      <vt:lpstr>Blank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CNDE xray Group account [CNDE]</cp:lastModifiedBy>
  <cp:revision>320</cp:revision>
  <cp:lastPrinted>2018-04-02T13:15:25Z</cp:lastPrinted>
  <dcterms:modified xsi:type="dcterms:W3CDTF">2018-04-05T15:35:22Z</dcterms:modified>
</cp:coreProperties>
</file>